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35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25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774"/>
    <a:srgbClr val="00A5DD"/>
    <a:srgbClr val="F18618"/>
    <a:srgbClr val="3DB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3" autoAdjust="0"/>
    <p:restoredTop sz="94624" autoAdjust="0"/>
  </p:normalViewPr>
  <p:slideViewPr>
    <p:cSldViewPr snapToGrid="0" snapToObjects="1">
      <p:cViewPr varScale="1">
        <p:scale>
          <a:sx n="79" d="100"/>
          <a:sy n="79" d="100"/>
        </p:scale>
        <p:origin x="9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pPr/>
              <a:t>2017/3/20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180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4634"/>
            <a:ext cx="10972800" cy="43899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617D3-1252-46DE-B83F-0E5A91AB6A02}" type="datetimeFigureOut">
              <a:rPr lang="zh-CN" altLang="en-US"/>
              <a:pPr/>
              <a:t>2017/3/20</a:t>
            </a:fld>
            <a:endParaRPr lang="zh-CN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153397-BE19-4BB7-843B-30E993E0DE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06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03341" y="3357381"/>
            <a:ext cx="6273907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>
                <a:solidFill>
                  <a:srgbClr val="00B0F0"/>
                </a:solidFill>
              </a:rPr>
              <a:t>Anatic</a:t>
            </a:r>
            <a:r>
              <a:rPr kumimoji="1" lang="en-US" altLang="zh-CN" sz="3200" dirty="0" smtClean="0">
                <a:solidFill>
                  <a:srgbClr val="00B0F0"/>
                </a:solidFill>
              </a:rPr>
              <a:t> Herbal Essence Soap</a:t>
            </a:r>
            <a:endParaRPr kumimoji="1" lang="zh-CN" altLang="en-US" sz="3200" dirty="0">
              <a:solidFill>
                <a:srgbClr val="00B0F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065818" y="4572000"/>
            <a:ext cx="4251469" cy="895350"/>
          </a:xfrm>
        </p:spPr>
        <p:txBody>
          <a:bodyPr/>
          <a:lstStyle/>
          <a:p>
            <a:pPr marL="0" indent="0" algn="r">
              <a:buNone/>
            </a:pPr>
            <a:endParaRPr kumimoji="1"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024034" y="1214422"/>
            <a:ext cx="721523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altLang="zh-CN" sz="32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pure natural soap?</a:t>
            </a:r>
            <a:endParaRPr lang="zh-CN" altLang="en-US" sz="32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2"/>
          <p:cNvSpPr>
            <a:spLocks noChangeArrowheads="1"/>
          </p:cNvSpPr>
          <p:nvPr/>
        </p:nvSpPr>
        <p:spPr bwMode="gray">
          <a:xfrm>
            <a:off x="3979858" y="2571745"/>
            <a:ext cx="3830654" cy="3823113"/>
          </a:xfrm>
          <a:prstGeom prst="ellipse">
            <a:avLst/>
          </a:prstGeom>
          <a:noFill/>
          <a:ln w="19050" algn="ctr">
            <a:solidFill>
              <a:srgbClr val="5A5A5A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gray">
          <a:xfrm>
            <a:off x="3595671" y="4749819"/>
            <a:ext cx="1697055" cy="1697055"/>
          </a:xfrm>
          <a:prstGeom prst="ellipse">
            <a:avLst/>
          </a:prstGeom>
          <a:gradFill flip="none" rotWithShape="1">
            <a:gsLst>
              <a:gs pos="0">
                <a:srgbClr val="8CC841"/>
              </a:gs>
              <a:gs pos="50000">
                <a:srgbClr val="8CC841">
                  <a:tint val="44500"/>
                  <a:satMod val="160000"/>
                </a:srgbClr>
              </a:gs>
              <a:gs pos="100000">
                <a:srgbClr val="8CC84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gray">
          <a:xfrm>
            <a:off x="5095868" y="2214555"/>
            <a:ext cx="1643074" cy="1560519"/>
          </a:xfrm>
          <a:prstGeom prst="ellipse">
            <a:avLst/>
          </a:prstGeom>
          <a:gradFill flip="none" rotWithShape="1">
            <a:gsLst>
              <a:gs pos="0">
                <a:srgbClr val="F5787D"/>
              </a:gs>
              <a:gs pos="50000">
                <a:srgbClr val="F5787D">
                  <a:tint val="44500"/>
                  <a:satMod val="160000"/>
                </a:srgbClr>
              </a:gs>
              <a:gs pos="100000">
                <a:srgbClr val="F578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gray">
          <a:xfrm>
            <a:off x="6784975" y="4756169"/>
            <a:ext cx="1668479" cy="1668479"/>
          </a:xfrm>
          <a:prstGeom prst="ellipse">
            <a:avLst/>
          </a:prstGeom>
          <a:gradFill flip="none" rotWithShape="1">
            <a:gsLst>
              <a:gs pos="0">
                <a:srgbClr val="F57820"/>
              </a:gs>
              <a:gs pos="50000">
                <a:srgbClr val="F57820">
                  <a:tint val="44500"/>
                  <a:satMod val="160000"/>
                </a:srgbClr>
              </a:gs>
              <a:gs pos="100000">
                <a:srgbClr val="F5782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gray">
          <a:xfrm>
            <a:off x="1738283" y="5143512"/>
            <a:ext cx="166528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n-US" altLang="zh-CN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Extra hydrating and </a:t>
            </a:r>
          </a:p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n-US" altLang="zh-CN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smoothing</a:t>
            </a:r>
            <a:endParaRPr lang="en-US" altLang="zh-CN" sz="1400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gray">
          <a:xfrm>
            <a:off x="7524760" y="2639794"/>
            <a:ext cx="250033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n-US" altLang="zh-CN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Long lasting moisture</a:t>
            </a:r>
          </a:p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n-US" altLang="zh-CN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Good smelling</a:t>
            </a:r>
            <a:endParaRPr lang="en-US" altLang="zh-CN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gray">
          <a:xfrm>
            <a:off x="5238744" y="2500307"/>
            <a:ext cx="14287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Herbal Extracts</a:t>
            </a:r>
            <a:endParaRPr lang="en-US" altLang="zh-CN" sz="2400" b="1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gray">
          <a:xfrm>
            <a:off x="6846888" y="5127645"/>
            <a:ext cx="167800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Clean weapon</a:t>
            </a:r>
            <a:endParaRPr lang="en-US" altLang="zh-CN" sz="2400" b="1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gray">
          <a:xfrm>
            <a:off x="3667108" y="5072075"/>
            <a:ext cx="150019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Olive oil &amp;</a:t>
            </a:r>
          </a:p>
          <a:p>
            <a:pPr algn="ctr" eaLnBrk="0" hangingPunct="0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honey</a:t>
            </a:r>
            <a:endParaRPr lang="en-US" altLang="zh-CN" sz="2400" b="1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96330" y="514351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Green tea to remove the toxins on skin</a:t>
            </a:r>
            <a:endParaRPr lang="zh-CN" altLang="en-US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310182" y="4000504"/>
            <a:ext cx="1357322" cy="1285884"/>
          </a:xfrm>
          <a:prstGeom prst="ellipse">
            <a:avLst/>
          </a:prstGeom>
          <a:gradFill>
            <a:gsLst>
              <a:gs pos="0">
                <a:srgbClr val="FFE24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Skin friend</a:t>
            </a:r>
            <a:endParaRPr lang="zh-TW" altLang="en-US" sz="24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9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238348" y="3857628"/>
            <a:ext cx="3857652" cy="2071702"/>
            <a:chOff x="1285852" y="2571744"/>
            <a:chExt cx="3857652" cy="2071702"/>
          </a:xfrm>
        </p:grpSpPr>
        <p:sp>
          <p:nvSpPr>
            <p:cNvPr id="6" name="圆角矩形 88"/>
            <p:cNvSpPr>
              <a:spLocks noChangeArrowheads="1"/>
            </p:cNvSpPr>
            <p:nvPr/>
          </p:nvSpPr>
          <p:spPr bwMode="auto">
            <a:xfrm>
              <a:off x="1285852" y="292894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" name="圆角矩形 89"/>
            <p:cNvSpPr>
              <a:spLocks noChangeArrowheads="1"/>
            </p:cNvSpPr>
            <p:nvPr/>
          </p:nvSpPr>
          <p:spPr bwMode="auto">
            <a:xfrm>
              <a:off x="1643040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圆角矩形 90"/>
            <p:cNvSpPr>
              <a:spLocks noChangeArrowheads="1"/>
            </p:cNvSpPr>
            <p:nvPr/>
          </p:nvSpPr>
          <p:spPr bwMode="auto">
            <a:xfrm>
              <a:off x="1285852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圆角矩形 91"/>
            <p:cNvSpPr>
              <a:spLocks noChangeArrowheads="1"/>
            </p:cNvSpPr>
            <p:nvPr/>
          </p:nvSpPr>
          <p:spPr bwMode="auto">
            <a:xfrm>
              <a:off x="1285852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" name="圆角矩形 92"/>
            <p:cNvSpPr>
              <a:spLocks noChangeArrowheads="1"/>
            </p:cNvSpPr>
            <p:nvPr/>
          </p:nvSpPr>
          <p:spPr bwMode="auto">
            <a:xfrm>
              <a:off x="128585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圆角矩形 93"/>
            <p:cNvSpPr>
              <a:spLocks noChangeArrowheads="1"/>
            </p:cNvSpPr>
            <p:nvPr/>
          </p:nvSpPr>
          <p:spPr bwMode="auto">
            <a:xfrm>
              <a:off x="1285852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圆角矩形 95"/>
            <p:cNvSpPr>
              <a:spLocks noChangeArrowheads="1"/>
            </p:cNvSpPr>
            <p:nvPr/>
          </p:nvSpPr>
          <p:spPr bwMode="auto">
            <a:xfrm>
              <a:off x="164304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圆角矩形 96"/>
            <p:cNvSpPr>
              <a:spLocks noChangeArrowheads="1"/>
            </p:cNvSpPr>
            <p:nvPr/>
          </p:nvSpPr>
          <p:spPr bwMode="auto">
            <a:xfrm>
              <a:off x="1643040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圆角矩形 97"/>
            <p:cNvSpPr>
              <a:spLocks noChangeArrowheads="1"/>
            </p:cNvSpPr>
            <p:nvPr/>
          </p:nvSpPr>
          <p:spPr bwMode="auto">
            <a:xfrm>
              <a:off x="2357415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圆角矩形 98"/>
            <p:cNvSpPr>
              <a:spLocks noChangeArrowheads="1"/>
            </p:cNvSpPr>
            <p:nvPr/>
          </p:nvSpPr>
          <p:spPr bwMode="auto">
            <a:xfrm>
              <a:off x="2000227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608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圆角矩形 99"/>
            <p:cNvSpPr>
              <a:spLocks noChangeArrowheads="1"/>
            </p:cNvSpPr>
            <p:nvPr/>
          </p:nvSpPr>
          <p:spPr bwMode="auto">
            <a:xfrm>
              <a:off x="271460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圆角矩形 101"/>
            <p:cNvSpPr>
              <a:spLocks noChangeArrowheads="1"/>
            </p:cNvSpPr>
            <p:nvPr/>
          </p:nvSpPr>
          <p:spPr bwMode="auto">
            <a:xfrm>
              <a:off x="1643040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圆角矩形 102"/>
            <p:cNvSpPr>
              <a:spLocks noChangeArrowheads="1"/>
            </p:cNvSpPr>
            <p:nvPr/>
          </p:nvSpPr>
          <p:spPr bwMode="auto">
            <a:xfrm>
              <a:off x="2000227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2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圆角矩形 103"/>
            <p:cNvSpPr>
              <a:spLocks noChangeArrowheads="1"/>
            </p:cNvSpPr>
            <p:nvPr/>
          </p:nvSpPr>
          <p:spPr bwMode="auto">
            <a:xfrm>
              <a:off x="307179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5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圆角矩形 104"/>
            <p:cNvSpPr>
              <a:spLocks noChangeArrowheads="1"/>
            </p:cNvSpPr>
            <p:nvPr/>
          </p:nvSpPr>
          <p:spPr bwMode="auto">
            <a:xfrm>
              <a:off x="2357415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圆角矩形 111"/>
            <p:cNvSpPr>
              <a:spLocks noChangeArrowheads="1"/>
            </p:cNvSpPr>
            <p:nvPr/>
          </p:nvSpPr>
          <p:spPr bwMode="auto">
            <a:xfrm>
              <a:off x="2000227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圆角矩形 103"/>
            <p:cNvSpPr>
              <a:spLocks noChangeArrowheads="1"/>
            </p:cNvSpPr>
            <p:nvPr/>
          </p:nvSpPr>
          <p:spPr bwMode="auto">
            <a:xfrm>
              <a:off x="1285852" y="257174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圆角矩形 103"/>
            <p:cNvSpPr>
              <a:spLocks noChangeArrowheads="1"/>
            </p:cNvSpPr>
            <p:nvPr/>
          </p:nvSpPr>
          <p:spPr bwMode="auto">
            <a:xfrm>
              <a:off x="342899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圆角矩形 103"/>
            <p:cNvSpPr>
              <a:spLocks noChangeArrowheads="1"/>
            </p:cNvSpPr>
            <p:nvPr/>
          </p:nvSpPr>
          <p:spPr bwMode="auto">
            <a:xfrm>
              <a:off x="378618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圆角矩形 103"/>
            <p:cNvSpPr>
              <a:spLocks noChangeArrowheads="1"/>
            </p:cNvSpPr>
            <p:nvPr/>
          </p:nvSpPr>
          <p:spPr bwMode="auto">
            <a:xfrm>
              <a:off x="4143374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圆角矩形 103"/>
            <p:cNvSpPr>
              <a:spLocks noChangeArrowheads="1"/>
            </p:cNvSpPr>
            <p:nvPr/>
          </p:nvSpPr>
          <p:spPr bwMode="auto">
            <a:xfrm>
              <a:off x="4500562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圆角矩形 103"/>
            <p:cNvSpPr>
              <a:spLocks noChangeArrowheads="1"/>
            </p:cNvSpPr>
            <p:nvPr/>
          </p:nvSpPr>
          <p:spPr bwMode="auto">
            <a:xfrm>
              <a:off x="485775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739206" y="1857364"/>
            <a:ext cx="1214446" cy="1000132"/>
            <a:chOff x="6929454" y="2143116"/>
            <a:chExt cx="1795453" cy="1528773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gray">
            <a:xfrm rot="20609357" flipH="1">
              <a:off x="7962437" y="2500284"/>
              <a:ext cx="547657" cy="310649"/>
            </a:xfrm>
            <a:prstGeom prst="curvedRightArrow">
              <a:avLst>
                <a:gd name="adj1" fmla="val 16542"/>
                <a:gd name="adj2" fmla="val 38977"/>
                <a:gd name="adj3" fmla="val 33846"/>
              </a:avLst>
            </a:prstGeom>
            <a:solidFill>
              <a:srgbClr val="F5782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gray">
            <a:xfrm rot="20885327">
              <a:off x="6951827" y="2695919"/>
              <a:ext cx="539517" cy="273085"/>
            </a:xfrm>
            <a:prstGeom prst="curvedRightArrow">
              <a:avLst>
                <a:gd name="adj1" fmla="val 19583"/>
                <a:gd name="adj2" fmla="val 44676"/>
                <a:gd name="adj3" fmla="val 33652"/>
              </a:avLst>
            </a:prstGeom>
            <a:solidFill>
              <a:srgbClr val="F57820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6962513" y="3166026"/>
              <a:ext cx="1617808" cy="505863"/>
              <a:chOff x="1082" y="2355"/>
              <a:chExt cx="3406" cy="1993"/>
            </a:xfrm>
            <a:solidFill>
              <a:srgbClr val="5A5A5A">
                <a:alpha val="30196"/>
              </a:srgbClr>
            </a:solidFill>
          </p:grpSpPr>
          <p:sp>
            <p:nvSpPr>
              <p:cNvPr id="45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4" name="Group 14"/>
            <p:cNvGrpSpPr>
              <a:grpSpLocks/>
            </p:cNvGrpSpPr>
            <p:nvPr/>
          </p:nvGrpSpPr>
          <p:grpSpPr bwMode="auto">
            <a:xfrm>
              <a:off x="6929454" y="3071810"/>
              <a:ext cx="1735130" cy="505863"/>
              <a:chOff x="1082" y="2355"/>
              <a:chExt cx="3406" cy="1993"/>
            </a:xfrm>
            <a:solidFill>
              <a:srgbClr val="F5787D">
                <a:alpha val="80000"/>
              </a:srgbClr>
            </a:solidFill>
          </p:grpSpPr>
          <p:sp>
            <p:nvSpPr>
              <p:cNvPr id="39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5" name="Group 18"/>
            <p:cNvGrpSpPr>
              <a:grpSpLocks/>
            </p:cNvGrpSpPr>
            <p:nvPr/>
          </p:nvGrpSpPr>
          <p:grpSpPr bwMode="auto">
            <a:xfrm>
              <a:off x="6929454" y="2928934"/>
              <a:ext cx="1795453" cy="505863"/>
              <a:chOff x="1082" y="2355"/>
              <a:chExt cx="3406" cy="1993"/>
            </a:xfrm>
            <a:solidFill>
              <a:srgbClr val="8CC841">
                <a:alpha val="80000"/>
              </a:srgbClr>
            </a:solidFill>
          </p:grpSpPr>
          <p:sp>
            <p:nvSpPr>
              <p:cNvPr id="36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2 w 1323"/>
                  <a:gd name="T1" fmla="*/ 367 h 1322"/>
                  <a:gd name="T2" fmla="*/ 1338 w 1323"/>
                  <a:gd name="T3" fmla="*/ 1322 h 1322"/>
                  <a:gd name="T4" fmla="*/ 1338 w 1323"/>
                  <a:gd name="T5" fmla="*/ 974 h 1322"/>
                  <a:gd name="T6" fmla="*/ 0 w 1323"/>
                  <a:gd name="T7" fmla="*/ 0 h 1322"/>
                  <a:gd name="T8" fmla="*/ 52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50" name="Picture 28" descr="num-1_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72330" y="2143116"/>
              <a:ext cx="934900" cy="1055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3381356" y="3286124"/>
            <a:ext cx="5143536" cy="714380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/>
            <a:r>
              <a:rPr lang="en-US" altLang="zh-CN" sz="3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Herbal Essence Soap</a:t>
            </a:r>
            <a:endParaRPr lang="zh-CN" altLang="en-US" sz="3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5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23"/>
          <p:cNvSpPr>
            <a:spLocks noChangeArrowheads="1"/>
          </p:cNvSpPr>
          <p:nvPr/>
        </p:nvSpPr>
        <p:spPr bwMode="gray">
          <a:xfrm>
            <a:off x="2024035" y="2285993"/>
            <a:ext cx="2092535" cy="481013"/>
          </a:xfrm>
          <a:prstGeom prst="roundRect">
            <a:avLst>
              <a:gd name="adj" fmla="val 50000"/>
            </a:avLst>
          </a:prstGeom>
          <a:solidFill>
            <a:srgbClr val="F5787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Sandalwood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标题 1"/>
          <p:cNvSpPr>
            <a:spLocks noGrp="1" noChangeArrowheads="1"/>
          </p:cNvSpPr>
          <p:nvPr/>
        </p:nvSpPr>
        <p:spPr bwMode="auto">
          <a:xfrm>
            <a:off x="1952596" y="1500174"/>
            <a:ext cx="4214842" cy="4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微软雅黑" pitchFamily="34" charset="-122"/>
              </a:rPr>
              <a:t>Healthy----Herbal Extracts </a:t>
            </a:r>
            <a:endParaRPr lang="zh-CN" altLang="en-US" sz="24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AutoShape 3"/>
          <p:cNvSpPr>
            <a:spLocks noChangeArrowheads="1"/>
          </p:cNvSpPr>
          <p:nvPr/>
        </p:nvSpPr>
        <p:spPr bwMode="gray">
          <a:xfrm rot="5400000">
            <a:off x="1988315" y="3321843"/>
            <a:ext cx="2143140" cy="1928826"/>
          </a:xfrm>
          <a:prstGeom prst="roundRect">
            <a:avLst>
              <a:gd name="adj" fmla="val 19894"/>
            </a:avLst>
          </a:prstGeom>
          <a:solidFill>
            <a:schemeClr val="bg1">
              <a:lumMod val="75000"/>
              <a:alpha val="30196"/>
            </a:schemeClr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Freeform 4"/>
          <p:cNvSpPr>
            <a:spLocks/>
          </p:cNvSpPr>
          <p:nvPr/>
        </p:nvSpPr>
        <p:spPr bwMode="gray">
          <a:xfrm>
            <a:off x="2095473" y="3214686"/>
            <a:ext cx="1928826" cy="354982"/>
          </a:xfrm>
          <a:custGeom>
            <a:avLst/>
            <a:gdLst>
              <a:gd name="T0" fmla="*/ 7900 w 1270"/>
              <a:gd name="T1" fmla="*/ 481012 h 303"/>
              <a:gd name="T2" fmla="*/ 33180 w 1270"/>
              <a:gd name="T3" fmla="*/ 280987 h 303"/>
              <a:gd name="T4" fmla="*/ 271760 w 1270"/>
              <a:gd name="T5" fmla="*/ 34925 h 303"/>
              <a:gd name="T6" fmla="*/ 570380 w 1270"/>
              <a:gd name="T7" fmla="*/ 17462 h 303"/>
              <a:gd name="T8" fmla="*/ 1472560 w 1270"/>
              <a:gd name="T9" fmla="*/ 19050 h 303"/>
              <a:gd name="T10" fmla="*/ 1690600 w 1270"/>
              <a:gd name="T11" fmla="*/ 22225 h 303"/>
              <a:gd name="T12" fmla="*/ 1990800 w 1270"/>
              <a:gd name="T13" fmla="*/ 300037 h 303"/>
              <a:gd name="T14" fmla="*/ 2000280 w 1270"/>
              <a:gd name="T15" fmla="*/ 479425 h 303"/>
              <a:gd name="T16" fmla="*/ 7900 w 1270"/>
              <a:gd name="T17" fmla="*/ 481012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rgbClr val="F5787D"/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gray">
          <a:xfrm>
            <a:off x="2166910" y="3571877"/>
            <a:ext cx="1857388" cy="18004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eaLnBrk="0" hangingPunct="0">
              <a:buFont typeface="Arial" pitchFamily="34" charset="0"/>
              <a:buChar char="•"/>
            </a:pPr>
            <a:r>
              <a:rPr lang="en-US" altLang="zh-TW" sz="1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Form a protective layer to prevent bacterial invasion and the formation of melanin and uneven color traits of skin.</a:t>
            </a:r>
            <a:endParaRPr lang="zh-CN" altLang="en-US" sz="1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altLang="zh-CN" sz="13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AutoShape 7"/>
          <p:cNvSpPr>
            <a:spLocks noChangeArrowheads="1"/>
          </p:cNvSpPr>
          <p:nvPr/>
        </p:nvSpPr>
        <p:spPr bwMode="gray">
          <a:xfrm rot="5400000">
            <a:off x="5024432" y="3214687"/>
            <a:ext cx="2071700" cy="2214578"/>
          </a:xfrm>
          <a:prstGeom prst="roundRect">
            <a:avLst>
              <a:gd name="adj" fmla="val 19894"/>
            </a:avLst>
          </a:prstGeom>
          <a:solidFill>
            <a:schemeClr val="bg1">
              <a:lumMod val="75000"/>
              <a:alpha val="30196"/>
            </a:schemeClr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Freeform 8"/>
          <p:cNvSpPr>
            <a:spLocks/>
          </p:cNvSpPr>
          <p:nvPr/>
        </p:nvSpPr>
        <p:spPr bwMode="gray">
          <a:xfrm>
            <a:off x="4968868" y="3214687"/>
            <a:ext cx="2185120" cy="354019"/>
          </a:xfrm>
          <a:custGeom>
            <a:avLst/>
            <a:gdLst>
              <a:gd name="T0" fmla="*/ 9525 w 1261"/>
              <a:gd name="T1" fmla="*/ 471488 h 303"/>
              <a:gd name="T2" fmla="*/ 28575 w 1261"/>
              <a:gd name="T3" fmla="*/ 276225 h 303"/>
              <a:gd name="T4" fmla="*/ 271463 w 1261"/>
              <a:gd name="T5" fmla="*/ 47625 h 303"/>
              <a:gd name="T6" fmla="*/ 558800 w 1261"/>
              <a:gd name="T7" fmla="*/ 20638 h 303"/>
              <a:gd name="T8" fmla="*/ 1463675 w 1261"/>
              <a:gd name="T9" fmla="*/ 15875 h 303"/>
              <a:gd name="T10" fmla="*/ 1684338 w 1261"/>
              <a:gd name="T11" fmla="*/ 19050 h 303"/>
              <a:gd name="T12" fmla="*/ 1985963 w 1261"/>
              <a:gd name="T13" fmla="*/ 301625 h 303"/>
              <a:gd name="T14" fmla="*/ 1995488 w 1261"/>
              <a:gd name="T15" fmla="*/ 481013 h 303"/>
              <a:gd name="T16" fmla="*/ 9525 w 1261"/>
              <a:gd name="T17" fmla="*/ 471488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rgbClr val="F5787D">
              <a:alpha val="69804"/>
            </a:srgb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AutoShape 10"/>
          <p:cNvSpPr>
            <a:spLocks noChangeArrowheads="1"/>
          </p:cNvSpPr>
          <p:nvPr/>
        </p:nvSpPr>
        <p:spPr bwMode="gray">
          <a:xfrm rot="5400000">
            <a:off x="8164044" y="3289782"/>
            <a:ext cx="2000264" cy="1850072"/>
          </a:xfrm>
          <a:prstGeom prst="roundRect">
            <a:avLst>
              <a:gd name="adj" fmla="val 19894"/>
            </a:avLst>
          </a:prstGeom>
          <a:solidFill>
            <a:schemeClr val="bg1">
              <a:lumMod val="75000"/>
              <a:alpha val="30196"/>
            </a:schemeClr>
          </a:solidFill>
          <a:ln w="3810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Freeform 11"/>
          <p:cNvSpPr>
            <a:spLocks/>
          </p:cNvSpPr>
          <p:nvPr/>
        </p:nvSpPr>
        <p:spPr bwMode="gray">
          <a:xfrm>
            <a:off x="8265276" y="3214686"/>
            <a:ext cx="1831253" cy="357190"/>
          </a:xfrm>
          <a:custGeom>
            <a:avLst/>
            <a:gdLst>
              <a:gd name="T0" fmla="*/ 0 w 1259"/>
              <a:gd name="T1" fmla="*/ 482600 h 298"/>
              <a:gd name="T2" fmla="*/ 11165 w 1259"/>
              <a:gd name="T3" fmla="*/ 276928 h 298"/>
              <a:gd name="T4" fmla="*/ 264781 w 1259"/>
              <a:gd name="T5" fmla="*/ 22672 h 298"/>
              <a:gd name="T6" fmla="*/ 567843 w 1259"/>
              <a:gd name="T7" fmla="*/ 21053 h 298"/>
              <a:gd name="T8" fmla="*/ 1470651 w 1259"/>
              <a:gd name="T9" fmla="*/ 16195 h 298"/>
              <a:gd name="T10" fmla="*/ 1690770 w 1259"/>
              <a:gd name="T11" fmla="*/ 19434 h 298"/>
              <a:gd name="T12" fmla="*/ 1992237 w 1259"/>
              <a:gd name="T13" fmla="*/ 301220 h 298"/>
              <a:gd name="T14" fmla="*/ 2001808 w 1259"/>
              <a:gd name="T15" fmla="*/ 480981 h 298"/>
              <a:gd name="T16" fmla="*/ 0 w 1259"/>
              <a:gd name="T17" fmla="*/ 482600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rgbClr val="F5787D">
              <a:alpha val="50196"/>
            </a:srgb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Group 13"/>
          <p:cNvGrpSpPr>
            <a:grpSpLocks/>
          </p:cNvGrpSpPr>
          <p:nvPr/>
        </p:nvGrpSpPr>
        <p:grpSpPr bwMode="auto">
          <a:xfrm>
            <a:off x="4952993" y="2247896"/>
            <a:ext cx="2214577" cy="538163"/>
            <a:chOff x="2251" y="1126"/>
            <a:chExt cx="1501" cy="339"/>
          </a:xfrm>
          <a:solidFill>
            <a:srgbClr val="F5787D">
              <a:alpha val="69804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6" name="AutoShape 14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AutoShape 15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8" name="Rectangle 16"/>
          <p:cNvSpPr>
            <a:spLocks noChangeArrowheads="1"/>
          </p:cNvSpPr>
          <p:nvPr/>
        </p:nvSpPr>
        <p:spPr bwMode="gray">
          <a:xfrm>
            <a:off x="5347006" y="2345288"/>
            <a:ext cx="12490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 tea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" name="Group 17"/>
          <p:cNvGrpSpPr>
            <a:grpSpLocks/>
          </p:cNvGrpSpPr>
          <p:nvPr/>
        </p:nvGrpSpPr>
        <p:grpSpPr bwMode="auto">
          <a:xfrm>
            <a:off x="8096264" y="2247896"/>
            <a:ext cx="2000264" cy="538163"/>
            <a:chOff x="3969" y="1126"/>
            <a:chExt cx="1502" cy="339"/>
          </a:xfrm>
          <a:solidFill>
            <a:srgbClr val="F5787D">
              <a:alpha val="50196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10" name="AutoShape 18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AutoShape 19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2" name="Rectangle 20"/>
          <p:cNvSpPr>
            <a:spLocks noChangeArrowheads="1"/>
          </p:cNvSpPr>
          <p:nvPr/>
        </p:nvSpPr>
        <p:spPr bwMode="gray">
          <a:xfrm>
            <a:off x="8484772" y="2345288"/>
            <a:ext cx="13260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Grapefruit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AutoShape 25"/>
          <p:cNvSpPr>
            <a:spLocks noChangeArrowheads="1"/>
          </p:cNvSpPr>
          <p:nvPr/>
        </p:nvSpPr>
        <p:spPr bwMode="gray">
          <a:xfrm flipV="1">
            <a:off x="2738415" y="2786058"/>
            <a:ext cx="642941" cy="369866"/>
          </a:xfrm>
          <a:prstGeom prst="triangle">
            <a:avLst>
              <a:gd name="adj" fmla="val 50000"/>
            </a:avLst>
          </a:prstGeom>
          <a:solidFill>
            <a:srgbClr val="F578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AutoShape 26"/>
          <p:cNvSpPr>
            <a:spLocks noChangeArrowheads="1"/>
          </p:cNvSpPr>
          <p:nvPr/>
        </p:nvSpPr>
        <p:spPr bwMode="gray">
          <a:xfrm flipV="1">
            <a:off x="5716620" y="2786058"/>
            <a:ext cx="665133" cy="369866"/>
          </a:xfrm>
          <a:prstGeom prst="triangle">
            <a:avLst>
              <a:gd name="adj" fmla="val 50000"/>
            </a:avLst>
          </a:prstGeom>
          <a:solidFill>
            <a:srgbClr val="F5787D">
              <a:alpha val="6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AutoShape 27"/>
          <p:cNvSpPr>
            <a:spLocks noChangeArrowheads="1"/>
          </p:cNvSpPr>
          <p:nvPr/>
        </p:nvSpPr>
        <p:spPr bwMode="gray">
          <a:xfrm flipV="1">
            <a:off x="8810645" y="2786058"/>
            <a:ext cx="708015" cy="369866"/>
          </a:xfrm>
          <a:prstGeom prst="triangle">
            <a:avLst>
              <a:gd name="adj" fmla="val 50000"/>
            </a:avLst>
          </a:prstGeom>
          <a:solidFill>
            <a:srgbClr val="F5787D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 Box 28"/>
          <p:cNvSpPr txBox="1">
            <a:spLocks noChangeArrowheads="1"/>
          </p:cNvSpPr>
          <p:nvPr/>
        </p:nvSpPr>
        <p:spPr bwMode="gray">
          <a:xfrm>
            <a:off x="5024430" y="3571876"/>
            <a:ext cx="2143140" cy="2015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eaLnBrk="0" hangingPunct="0">
              <a:buFont typeface="Arial" pitchFamily="34" charset="0"/>
              <a:buChar char="•"/>
            </a:pPr>
            <a:r>
              <a:rPr lang="en-US" altLang="zh-TW" sz="1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Activation of skin cells, promote metabolism and repair damaged skin.  Help skin returns to the natural color, flexibility and smoothness. </a:t>
            </a:r>
            <a:endParaRPr lang="zh-CN" altLang="en-US" sz="1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altLang="zh-CN" sz="13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 Box 29"/>
          <p:cNvSpPr txBox="1">
            <a:spLocks noChangeArrowheads="1"/>
          </p:cNvSpPr>
          <p:nvPr/>
        </p:nvSpPr>
        <p:spPr bwMode="gray">
          <a:xfrm>
            <a:off x="8310578" y="3571877"/>
            <a:ext cx="1763324" cy="18004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 eaLnBrk="0" hangingPunct="0">
              <a:buFont typeface="Arial" pitchFamily="34" charset="0"/>
              <a:buChar char="•"/>
            </a:pPr>
            <a:r>
              <a:rPr lang="en-US" altLang="zh-TW" sz="1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Anti-oxidation, regulate the balance of skin oils, maintain skin moisture, prevent skin from aging.</a:t>
            </a:r>
            <a:endParaRPr lang="zh-CN" altLang="en-US" sz="1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altLang="zh-CN" sz="13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4" descr="2006812194327701"/>
          <p:cNvSpPr>
            <a:spLocks noChangeArrowheads="1"/>
          </p:cNvSpPr>
          <p:nvPr/>
        </p:nvSpPr>
        <p:spPr bwMode="auto">
          <a:xfrm>
            <a:off x="2238349" y="5643578"/>
            <a:ext cx="1584325" cy="863600"/>
          </a:xfrm>
          <a:prstGeom prst="rect">
            <a:avLst/>
          </a:prstGeom>
          <a:blipFill dpi="0" rotWithShape="1">
            <a:blip r:embed="rId2" cstate="print">
              <a:alphaModFix amt="94000"/>
            </a:blip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" name="图片 122" descr="Fresh-Green-Tea-Leaves-Sunlight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68" y="5572140"/>
            <a:ext cx="183194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Picture 2" descr="http://healthhub.brighamandwomens.org/wp-content/uploads/2012/10/145994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5653" y="5529308"/>
            <a:ext cx="2245189" cy="1114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76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neyfanatic.com/wp-content/uploads/2011/03/Photoxpress-honey-with-c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56" y="2597670"/>
            <a:ext cx="3643327" cy="26887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95472" y="1785927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Long Lasting Moisture----Wild Honey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4496" y="29289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lnSpc>
                <a:spcPct val="14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Honey help maintain the necessary sebum and moisture. </a:t>
            </a:r>
          </a:p>
          <a:p>
            <a:pPr marL="266700" indent="-266700">
              <a:lnSpc>
                <a:spcPct val="140000"/>
              </a:lnSpc>
              <a:buFont typeface="Wingdings" pitchFamily="2" charset="2"/>
              <a:buChar char="l"/>
            </a:pPr>
            <a:r>
              <a:rPr lang="en-US" altLang="zh-TW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Skin moisture will remain even after washed.</a:t>
            </a:r>
          </a:p>
          <a:p>
            <a:pPr marL="266700" indent="-266700">
              <a:lnSpc>
                <a:spcPct val="140000"/>
              </a:lnSpc>
              <a:buFont typeface="Wingdings" pitchFamily="2" charset="2"/>
              <a:buChar char="l"/>
            </a:pPr>
            <a:r>
              <a:rPr lang="en-US" altLang="zh-CN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Help skin be more smoothness.</a:t>
            </a:r>
            <a:endParaRPr lang="zh-CN" altLang="en-US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7438" y="5929330"/>
            <a:ext cx="4286280" cy="40011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altLang="zh-CN" sz="800" b="1" dirty="0">
                <a:solidFill>
                  <a:srgbClr val="5A5A5A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Enjoy pure nature</a:t>
            </a:r>
            <a:endParaRPr lang="zh-CN" altLang="en-US" sz="800" b="1" dirty="0">
              <a:solidFill>
                <a:srgbClr val="5A5A5A"/>
              </a:solidFill>
              <a:effectLst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7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右箭头 9"/>
          <p:cNvSpPr/>
          <p:nvPr/>
        </p:nvSpPr>
        <p:spPr>
          <a:xfrm rot="19411436">
            <a:off x="3936221" y="2898912"/>
            <a:ext cx="1671036" cy="272209"/>
          </a:xfrm>
          <a:prstGeom prst="rightArrow">
            <a:avLst/>
          </a:prstGeom>
          <a:solidFill>
            <a:srgbClr val="8CC84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596" y="161001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Extra Hydrating ----Natural Olive Oil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53058" y="2143116"/>
            <a:ext cx="4286280" cy="4357718"/>
          </a:xfrm>
          <a:prstGeom prst="roundRect">
            <a:avLst/>
          </a:prstGeom>
          <a:solidFill>
            <a:srgbClr val="8CC841">
              <a:alpha val="3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91250" y="2276921"/>
            <a:ext cx="4005212" cy="4081037"/>
          </a:xfrm>
          <a:prstGeom prst="roundRect">
            <a:avLst/>
          </a:prstGeom>
          <a:solidFill>
            <a:srgbClr val="8CC84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38810" y="2357430"/>
            <a:ext cx="37862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sz="16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Contain rich amount of </a:t>
            </a:r>
            <a:r>
              <a:rPr lang="en-US" altLang="zh-TW" sz="1600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squalene</a:t>
            </a:r>
            <a:r>
              <a:rPr lang="en-US" altLang="zh-TW" sz="16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and essential fatty acid.</a:t>
            </a:r>
          </a:p>
          <a:p>
            <a:endParaRPr lang="en-US" altLang="zh-TW" sz="16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sz="16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Absorbed easily, effectively maintain the bounciness and moisture of skin. </a:t>
            </a:r>
          </a:p>
          <a:p>
            <a:endParaRPr lang="zh-CN" altLang="en-US" sz="16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sz="16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Contain rich single-unsaturated fatty acids, vitamin E, K, A, D and other </a:t>
            </a:r>
            <a:r>
              <a:rPr lang="en-US" altLang="zh-TW" sz="1600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phenolic</a:t>
            </a:r>
            <a:r>
              <a:rPr lang="en-US" altLang="zh-TW" sz="16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antioxidants. It can eliminate facial wrinkles, prevent skin from aging, provide skin and hair care and prevent the effects of hand-foot chap:</a:t>
            </a:r>
            <a:endParaRPr lang="zh-CN" altLang="en-US" sz="16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endParaRPr lang="zh-CN" altLang="en-US" sz="16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sz="16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Protect the skin against ultra-violet rays and prevent the growth of cancer. </a:t>
            </a:r>
            <a:endParaRPr lang="zh-CN" altLang="en-US" sz="16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atlantablackstar.com/wp-content/uploads/2013/08/olive-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3357562"/>
            <a:ext cx="289502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98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5472" y="1714489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Other Features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3"/>
          <p:cNvSpPr>
            <a:spLocks/>
          </p:cNvSpPr>
          <p:nvPr/>
        </p:nvSpPr>
        <p:spPr bwMode="gray">
          <a:xfrm>
            <a:off x="3957656" y="3552836"/>
            <a:ext cx="1900237" cy="1376363"/>
          </a:xfrm>
          <a:custGeom>
            <a:avLst/>
            <a:gdLst>
              <a:gd name="T0" fmla="*/ 0 w 735"/>
              <a:gd name="T1" fmla="*/ 0 h 532"/>
              <a:gd name="T2" fmla="*/ 987606 w 735"/>
              <a:gd name="T3" fmla="*/ 522604 h 532"/>
              <a:gd name="T4" fmla="*/ 1491751 w 735"/>
              <a:gd name="T5" fmla="*/ 522604 h 532"/>
              <a:gd name="T6" fmla="*/ 1646872 w 735"/>
              <a:gd name="T7" fmla="*/ 644200 h 532"/>
              <a:gd name="T8" fmla="*/ 1652043 w 735"/>
              <a:gd name="T9" fmla="*/ 1040034 h 532"/>
              <a:gd name="T10" fmla="*/ 1546043 w 735"/>
              <a:gd name="T11" fmla="*/ 1034859 h 532"/>
              <a:gd name="T12" fmla="*/ 1729603 w 735"/>
              <a:gd name="T13" fmla="*/ 1376363 h 532"/>
              <a:gd name="T14" fmla="*/ 1900237 w 735"/>
              <a:gd name="T15" fmla="*/ 1040034 h 532"/>
              <a:gd name="T16" fmla="*/ 1799408 w 735"/>
              <a:gd name="T17" fmla="*/ 1040034 h 532"/>
              <a:gd name="T18" fmla="*/ 1794237 w 735"/>
              <a:gd name="T19" fmla="*/ 584696 h 532"/>
              <a:gd name="T20" fmla="*/ 1592580 w 735"/>
              <a:gd name="T21" fmla="*/ 388072 h 532"/>
              <a:gd name="T22" fmla="*/ 866094 w 735"/>
              <a:gd name="T23" fmla="*/ 385485 h 532"/>
              <a:gd name="T24" fmla="*/ 178390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gray">
          <a:xfrm flipH="1">
            <a:off x="6276992" y="3552836"/>
            <a:ext cx="1900238" cy="1376363"/>
          </a:xfrm>
          <a:custGeom>
            <a:avLst/>
            <a:gdLst>
              <a:gd name="T0" fmla="*/ 0 w 735"/>
              <a:gd name="T1" fmla="*/ 0 h 532"/>
              <a:gd name="T2" fmla="*/ 987607 w 735"/>
              <a:gd name="T3" fmla="*/ 522604 h 532"/>
              <a:gd name="T4" fmla="*/ 1491751 w 735"/>
              <a:gd name="T5" fmla="*/ 522604 h 532"/>
              <a:gd name="T6" fmla="*/ 1646873 w 735"/>
              <a:gd name="T7" fmla="*/ 644200 h 532"/>
              <a:gd name="T8" fmla="*/ 1652044 w 735"/>
              <a:gd name="T9" fmla="*/ 1040034 h 532"/>
              <a:gd name="T10" fmla="*/ 1546044 w 735"/>
              <a:gd name="T11" fmla="*/ 1034859 h 532"/>
              <a:gd name="T12" fmla="*/ 1729604 w 735"/>
              <a:gd name="T13" fmla="*/ 1376363 h 532"/>
              <a:gd name="T14" fmla="*/ 1900238 w 735"/>
              <a:gd name="T15" fmla="*/ 1040034 h 532"/>
              <a:gd name="T16" fmla="*/ 1799409 w 735"/>
              <a:gd name="T17" fmla="*/ 1040034 h 532"/>
              <a:gd name="T18" fmla="*/ 1794238 w 735"/>
              <a:gd name="T19" fmla="*/ 584696 h 532"/>
              <a:gd name="T20" fmla="*/ 1592580 w 735"/>
              <a:gd name="T21" fmla="*/ 388072 h 532"/>
              <a:gd name="T22" fmla="*/ 866095 w 735"/>
              <a:gd name="T23" fmla="*/ 385485 h 532"/>
              <a:gd name="T24" fmla="*/ 178390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3524233" y="2354274"/>
            <a:ext cx="1433548" cy="1322387"/>
          </a:xfrm>
          <a:prstGeom prst="roundRect">
            <a:avLst>
              <a:gd name="adj" fmla="val 11921"/>
            </a:avLst>
          </a:prstGeom>
          <a:solidFill>
            <a:srgbClr val="F5787D">
              <a:alpha val="80000"/>
            </a:srgbClr>
          </a:solidFill>
          <a:ln w="254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gray">
          <a:xfrm>
            <a:off x="3560866" y="2439801"/>
            <a:ext cx="677747" cy="661194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5787D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3452795" y="2687648"/>
            <a:ext cx="150874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Revitalizes</a:t>
            </a:r>
          </a:p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Skin</a:t>
            </a:r>
            <a:endParaRPr lang="zh-CN" alt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5375293" y="2354274"/>
            <a:ext cx="1362075" cy="1322387"/>
            <a:chOff x="4320" y="1152"/>
            <a:chExt cx="414" cy="402"/>
          </a:xfrm>
          <a:solidFill>
            <a:srgbClr val="F57820">
              <a:alpha val="8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7162818" y="2363799"/>
            <a:ext cx="1362075" cy="1322387"/>
            <a:chOff x="4320" y="1152"/>
            <a:chExt cx="414" cy="402"/>
          </a:xfrm>
          <a:solidFill>
            <a:srgbClr val="8CC841">
              <a:alpha val="8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16"/>
          <p:cNvSpPr>
            <a:spLocks noChangeArrowheads="1"/>
          </p:cNvSpPr>
          <p:nvPr/>
        </p:nvSpPr>
        <p:spPr bwMode="gray">
          <a:xfrm>
            <a:off x="5387923" y="2687648"/>
            <a:ext cx="129554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Reduces</a:t>
            </a:r>
          </a:p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Itchiness</a:t>
            </a:r>
            <a:endParaRPr lang="zh-CN" alt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gray">
          <a:xfrm>
            <a:off x="7233664" y="2697173"/>
            <a:ext cx="123944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Pleasing</a:t>
            </a:r>
          </a:p>
          <a:p>
            <a:pPr algn="ctr"/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Aroma</a:t>
            </a:r>
            <a:endParaRPr lang="zh-CN" alt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4"/>
          <p:cNvSpPr>
            <a:spLocks/>
          </p:cNvSpPr>
          <p:nvPr/>
        </p:nvSpPr>
        <p:spPr bwMode="gray">
          <a:xfrm>
            <a:off x="5881687" y="3795726"/>
            <a:ext cx="366713" cy="1204910"/>
          </a:xfrm>
          <a:custGeom>
            <a:avLst/>
            <a:gdLst>
              <a:gd name="T0" fmla="*/ 95552 w 142"/>
              <a:gd name="T1" fmla="*/ 2586 h 604"/>
              <a:gd name="T2" fmla="*/ 116212 w 142"/>
              <a:gd name="T3" fmla="*/ 1220714 h 604"/>
              <a:gd name="T4" fmla="*/ 0 w 142"/>
              <a:gd name="T5" fmla="*/ 1225886 h 604"/>
              <a:gd name="T6" fmla="*/ 185939 w 142"/>
              <a:gd name="T7" fmla="*/ 1562100 h 604"/>
              <a:gd name="T8" fmla="*/ 366713 w 142"/>
              <a:gd name="T9" fmla="*/ 1225886 h 604"/>
              <a:gd name="T10" fmla="*/ 258249 w 142"/>
              <a:gd name="T11" fmla="*/ 1225886 h 604"/>
              <a:gd name="T12" fmla="*/ 255666 w 142"/>
              <a:gd name="T13" fmla="*/ 0 h 604"/>
              <a:gd name="T14" fmla="*/ 95552 w 142"/>
              <a:gd name="T15" fmla="*/ 258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http://2.bp.blogspot.com/-1e8XXdfZ7-Q/UFO8RzFEjCI/AAAAAAAAApk/spPgQ2I2H8k/s1600/woman+bath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01574" y="5048272"/>
            <a:ext cx="1623121" cy="166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7239008" y="5917188"/>
            <a:ext cx="3214678" cy="3693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5A5A5A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Enjoy pleasing spa</a:t>
            </a:r>
            <a:endParaRPr lang="zh-CN" altLang="en-US" b="1" dirty="0">
              <a:solidFill>
                <a:srgbClr val="5A5A5A"/>
              </a:solidFill>
              <a:effectLst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8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 flipH="1" flipV="1">
            <a:off x="5953124" y="5214950"/>
            <a:ext cx="2286016" cy="928694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167572" y="2912334"/>
            <a:ext cx="2857519" cy="3302749"/>
            <a:chOff x="4932362" y="2104745"/>
            <a:chExt cx="3497289" cy="4157789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gray">
            <a:xfrm>
              <a:off x="4932362" y="2716226"/>
              <a:ext cx="3497289" cy="3546308"/>
            </a:xfrm>
            <a:prstGeom prst="ellipse">
              <a:avLst/>
            </a:prstGeom>
            <a:solidFill>
              <a:srgbClr val="F57820">
                <a:alpha val="8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 rot="16953838">
              <a:off x="3845406" y="3348459"/>
              <a:ext cx="3097436" cy="610007"/>
              <a:chOff x="2528" y="1060"/>
              <a:chExt cx="915" cy="243"/>
            </a:xfrm>
          </p:grpSpPr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8" name="AutoShape 1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7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AutoShape 1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7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AutoShape 1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7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AutoShape 1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7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 rot="1353540">
                <a:off x="2679" y="1118"/>
                <a:ext cx="764" cy="185"/>
                <a:chOff x="1565" y="2568"/>
                <a:chExt cx="1150" cy="277"/>
              </a:xfrm>
            </p:grpSpPr>
            <p:sp>
              <p:nvSpPr>
                <p:cNvPr id="14" name="AutoShape 1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7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AutoShape 1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7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AutoShape 1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7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AutoShape 19"/>
                <p:cNvSpPr>
                  <a:spLocks noChangeArrowheads="1"/>
                </p:cNvSpPr>
                <p:nvPr/>
              </p:nvSpPr>
              <p:spPr bwMode="gray">
                <a:xfrm rot="6906312">
                  <a:off x="2193" y="23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7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34" name="Picture 2" descr="http://2.bp.blogspot.com/-xNkYhEKAL64/T_QsHrLdj2I/AAAAAAAABy8/-gO3rXqKo58/s1600/Soap%2Bthat%2Bcleans%2Bbody-742837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57821" y="3381374"/>
              <a:ext cx="2857517" cy="1905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Line 3"/>
          <p:cNvSpPr>
            <a:spLocks noChangeShapeType="1"/>
          </p:cNvSpPr>
          <p:nvPr/>
        </p:nvSpPr>
        <p:spPr bwMode="black">
          <a:xfrm flipH="1" flipV="1">
            <a:off x="5810248" y="2214554"/>
            <a:ext cx="3071834" cy="1214446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2952728" y="2143116"/>
            <a:ext cx="3000396" cy="3786214"/>
          </a:xfrm>
          <a:prstGeom prst="roundRect">
            <a:avLst/>
          </a:prstGeom>
          <a:noFill/>
          <a:ln w="76200" cap="rnd" cmpd="sng">
            <a:solidFill>
              <a:srgbClr val="F57820">
                <a:alpha val="80000"/>
              </a:srgb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309918" y="1714488"/>
            <a:ext cx="2357454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381356" y="1785926"/>
            <a:ext cx="2214578" cy="500066"/>
          </a:xfrm>
          <a:prstGeom prst="roundRect">
            <a:avLst/>
          </a:prstGeom>
          <a:solidFill>
            <a:srgbClr val="F5782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Arial" pitchFamily="34" charset="0"/>
                <a:cs typeface="Arial" pitchFamily="34" charset="0"/>
              </a:rPr>
              <a:t>Use Direction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5604" y="2424066"/>
            <a:ext cx="2786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Either can be used for hand washing or body washing.</a:t>
            </a:r>
          </a:p>
          <a:p>
            <a:endParaRPr lang="en-US" altLang="zh-CN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Available for both men and women. </a:t>
            </a:r>
          </a:p>
          <a:p>
            <a:endParaRPr lang="en-US" altLang="zh-CN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It is suitable for all kind of skin. The moisture effect is especially suit for oily skin.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10050" y="1857365"/>
            <a:ext cx="6357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Healthy skin, </a:t>
            </a:r>
          </a:p>
          <a:p>
            <a:pPr algn="ctr"/>
            <a:r>
              <a:rPr lang="en-US" altLang="zh-CN" sz="3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US" altLang="zh-CN" sz="4000" b="1" spc="6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800" b="1" dirty="0">
                <a:solidFill>
                  <a:srgbClr val="32329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Deserve</a:t>
            </a:r>
            <a:r>
              <a:rPr lang="en-US" altLang="zh-CN" sz="3600" b="1" spc="6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it!</a:t>
            </a:r>
            <a:endParaRPr lang="zh-CN" altLang="en-US" sz="3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ser\Desktop\未标题-1 拷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2000240"/>
            <a:ext cx="3433857" cy="46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1" y="3467394"/>
            <a:ext cx="3442107" cy="2755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72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577037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751485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745535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3823848"/>
            <a:ext cx="6736173" cy="352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endParaRPr lang="zh-CN" altLang="en-US" sz="1692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024034" y="5143488"/>
            <a:ext cx="8358214" cy="17145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5300" smtClean="0">
                <a:solidFill>
                  <a:srgbClr val="323291"/>
                </a:solidFill>
                <a:latin typeface="Arial Black" pitchFamily="34" charset="0"/>
              </a:rPr>
              <a:t> </a:t>
            </a:r>
            <a:r>
              <a:rPr lang="en-US" altLang="zh-CN" sz="5300" b="1" smtClean="0">
                <a:solidFill>
                  <a:srgbClr val="32329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Anatic</a:t>
            </a:r>
            <a:r>
              <a:rPr lang="en-US" altLang="zh-CN" sz="2800" b="1" baseline="100000" smtClean="0">
                <a:solidFill>
                  <a:srgbClr val="32329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TM</a:t>
            </a:r>
            <a:r>
              <a:rPr lang="en-US" altLang="zh-CN" sz="2800" spc="600" baseline="100000" smtClean="0">
                <a:solidFill>
                  <a:srgbClr val="32329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altLang="zh-CN" sz="3600" b="1" smtClean="0">
                <a:solidFill>
                  <a:srgbClr val="5A5A5A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Herbal</a:t>
            </a:r>
            <a:r>
              <a:rPr lang="en-US" altLang="zh-CN" sz="3600" b="1" spc="600" smtClean="0">
                <a:solidFill>
                  <a:srgbClr val="5A5A5A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altLang="zh-CN" sz="3600" b="1" smtClean="0">
                <a:solidFill>
                  <a:srgbClr val="5A5A5A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Essence</a:t>
            </a:r>
            <a:r>
              <a:rPr lang="en-US" altLang="zh-CN" sz="3600" b="1" spc="600" smtClean="0">
                <a:solidFill>
                  <a:srgbClr val="5A5A5A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en-US" altLang="zh-CN" sz="3600" b="1" smtClean="0">
                <a:solidFill>
                  <a:srgbClr val="5A5A5A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Soap</a:t>
            </a:r>
            <a:endParaRPr lang="zh-CN" altLang="en-US" b="1" baseline="30000" dirty="0">
              <a:solidFill>
                <a:srgbClr val="5A5A5A"/>
              </a:solidFill>
              <a:effectLst>
                <a:reflection blurRad="6350" stA="50000" endA="300" endPos="50000" dist="60007" dir="5400000" sy="-100000" algn="bl" rotWithShape="0"/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128" y="1221681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Enjoy pure nature, enjoy pleasing spa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28"/>
          <p:cNvGrpSpPr/>
          <p:nvPr/>
        </p:nvGrpSpPr>
        <p:grpSpPr>
          <a:xfrm>
            <a:off x="1524000" y="5786454"/>
            <a:ext cx="857256" cy="857254"/>
            <a:chOff x="357158" y="2071678"/>
            <a:chExt cx="857256" cy="857254"/>
          </a:xfrm>
        </p:grpSpPr>
        <p:sp>
          <p:nvSpPr>
            <p:cNvPr id="7" name="圆角矩形 92"/>
            <p:cNvSpPr>
              <a:spLocks noChangeArrowheads="1"/>
            </p:cNvSpPr>
            <p:nvPr/>
          </p:nvSpPr>
          <p:spPr bwMode="auto">
            <a:xfrm>
              <a:off x="357158" y="2748457"/>
              <a:ext cx="180474" cy="180474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圆角矩形 92"/>
            <p:cNvSpPr>
              <a:spLocks noChangeArrowheads="1"/>
            </p:cNvSpPr>
            <p:nvPr/>
          </p:nvSpPr>
          <p:spPr bwMode="auto">
            <a:xfrm>
              <a:off x="357158" y="2522864"/>
              <a:ext cx="180474" cy="180474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圆角矩形 92"/>
            <p:cNvSpPr>
              <a:spLocks noChangeArrowheads="1"/>
            </p:cNvSpPr>
            <p:nvPr/>
          </p:nvSpPr>
          <p:spPr bwMode="auto">
            <a:xfrm>
              <a:off x="582753" y="2748457"/>
              <a:ext cx="180474" cy="180474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" name="圆角矩形 92"/>
            <p:cNvSpPr>
              <a:spLocks noChangeArrowheads="1"/>
            </p:cNvSpPr>
            <p:nvPr/>
          </p:nvSpPr>
          <p:spPr bwMode="auto">
            <a:xfrm>
              <a:off x="808345" y="2748457"/>
              <a:ext cx="180474" cy="180474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圆角矩形 92"/>
            <p:cNvSpPr>
              <a:spLocks noChangeArrowheads="1"/>
            </p:cNvSpPr>
            <p:nvPr/>
          </p:nvSpPr>
          <p:spPr bwMode="auto">
            <a:xfrm>
              <a:off x="1033940" y="2748458"/>
              <a:ext cx="180474" cy="180474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圆角矩形 92"/>
            <p:cNvSpPr>
              <a:spLocks noChangeArrowheads="1"/>
            </p:cNvSpPr>
            <p:nvPr/>
          </p:nvSpPr>
          <p:spPr bwMode="auto">
            <a:xfrm>
              <a:off x="357159" y="2297271"/>
              <a:ext cx="180474" cy="180474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圆角矩形 92"/>
            <p:cNvSpPr>
              <a:spLocks noChangeArrowheads="1"/>
            </p:cNvSpPr>
            <p:nvPr/>
          </p:nvSpPr>
          <p:spPr bwMode="auto">
            <a:xfrm>
              <a:off x="357158" y="2071678"/>
              <a:ext cx="180474" cy="180474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4" name="组合 29"/>
          <p:cNvGrpSpPr/>
          <p:nvPr/>
        </p:nvGrpSpPr>
        <p:grpSpPr>
          <a:xfrm>
            <a:off x="9667868" y="5643578"/>
            <a:ext cx="1000132" cy="928694"/>
            <a:chOff x="7500958" y="2000240"/>
            <a:chExt cx="1357320" cy="1357322"/>
          </a:xfrm>
        </p:grpSpPr>
        <p:sp>
          <p:nvSpPr>
            <p:cNvPr id="15" name="圆角矩形 92"/>
            <p:cNvSpPr>
              <a:spLocks noChangeArrowheads="1"/>
            </p:cNvSpPr>
            <p:nvPr/>
          </p:nvSpPr>
          <p:spPr bwMode="auto">
            <a:xfrm>
              <a:off x="8572528" y="2000240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圆角矩形 92"/>
            <p:cNvSpPr>
              <a:spLocks noChangeArrowheads="1"/>
            </p:cNvSpPr>
            <p:nvPr/>
          </p:nvSpPr>
          <p:spPr bwMode="auto">
            <a:xfrm>
              <a:off x="8572528" y="2357432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圆角矩形 92"/>
            <p:cNvSpPr>
              <a:spLocks noChangeArrowheads="1"/>
            </p:cNvSpPr>
            <p:nvPr/>
          </p:nvSpPr>
          <p:spPr bwMode="auto">
            <a:xfrm>
              <a:off x="8215340" y="2000242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圆角矩形 92"/>
            <p:cNvSpPr>
              <a:spLocks noChangeArrowheads="1"/>
            </p:cNvSpPr>
            <p:nvPr/>
          </p:nvSpPr>
          <p:spPr bwMode="auto">
            <a:xfrm>
              <a:off x="8572528" y="2714620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圆角矩形 92"/>
            <p:cNvSpPr>
              <a:spLocks noChangeArrowheads="1"/>
            </p:cNvSpPr>
            <p:nvPr/>
          </p:nvSpPr>
          <p:spPr bwMode="auto">
            <a:xfrm>
              <a:off x="7858148" y="2000240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圆角矩形 92"/>
            <p:cNvSpPr>
              <a:spLocks noChangeArrowheads="1"/>
            </p:cNvSpPr>
            <p:nvPr/>
          </p:nvSpPr>
          <p:spPr bwMode="auto">
            <a:xfrm>
              <a:off x="8572528" y="3071812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圆角矩形 92"/>
            <p:cNvSpPr>
              <a:spLocks noChangeArrowheads="1"/>
            </p:cNvSpPr>
            <p:nvPr/>
          </p:nvSpPr>
          <p:spPr bwMode="auto">
            <a:xfrm>
              <a:off x="7500958" y="2000240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56" y="1848368"/>
            <a:ext cx="3442107" cy="2755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454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38348" y="2214554"/>
            <a:ext cx="2928958" cy="4041768"/>
          </a:xfrm>
          <a:prstGeom prst="rect">
            <a:avLst/>
          </a:prstGeom>
          <a:solidFill>
            <a:schemeClr val="bg1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anchor="t"/>
          <a:lstStyle/>
          <a:p>
            <a:r>
              <a:rPr lang="en-US" altLang="zh-CN" dirty="0"/>
              <a:t>     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238744" y="2214554"/>
            <a:ext cx="4643470" cy="4041768"/>
          </a:xfrm>
          <a:prstGeom prst="rect">
            <a:avLst/>
          </a:prstGeom>
          <a:solidFill>
            <a:schemeClr val="bg1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5021258" y="2928934"/>
            <a:ext cx="360362" cy="144462"/>
          </a:xfrm>
          <a:prstGeom prst="flowChartTerminator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5021258" y="3144835"/>
            <a:ext cx="360362" cy="142875"/>
          </a:xfrm>
          <a:prstGeom prst="flowChartTerminator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5021258" y="5143513"/>
            <a:ext cx="360362" cy="142875"/>
          </a:xfrm>
          <a:prstGeom prst="flowChartTerminator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5021258" y="5357825"/>
            <a:ext cx="360362" cy="144462"/>
          </a:xfrm>
          <a:prstGeom prst="flowChartTerminator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195522" y="1789099"/>
            <a:ext cx="3757603" cy="354018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标题 1"/>
          <p:cNvSpPr>
            <a:spLocks noGrp="1" noChangeArrowheads="1"/>
          </p:cNvSpPr>
          <p:nvPr/>
        </p:nvSpPr>
        <p:spPr bwMode="auto">
          <a:xfrm>
            <a:off x="2166910" y="1785926"/>
            <a:ext cx="2465506" cy="4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微软雅黑" pitchFamily="34" charset="-122"/>
              </a:rPr>
              <a:t>Contents</a:t>
            </a:r>
            <a:endParaRPr lang="zh-CN" altLang="en-US" sz="20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1mo3a51u3xgwu9a981kw5m2fdt.wpengine.netdna-cdn.com/wp-content/uploads/2012/07/bubble-b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48" y="4129380"/>
            <a:ext cx="2164140" cy="144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adriancrowe.files.wordpress.com/2011/10/bubble-b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620" y="2717836"/>
            <a:ext cx="2358528" cy="156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2452662" y="2571744"/>
            <a:ext cx="142876" cy="142876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666976" y="2428868"/>
            <a:ext cx="24288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Soap Knowledge</a:t>
            </a:r>
          </a:p>
          <a:p>
            <a:endParaRPr lang="en-US" altLang="zh-CN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Soap Importance</a:t>
            </a:r>
          </a:p>
          <a:p>
            <a:endParaRPr lang="en-US" altLang="zh-CN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Differences Between Traditional Soap and Pure Natural Soap</a:t>
            </a:r>
          </a:p>
          <a:p>
            <a:endParaRPr lang="en-US" altLang="zh-CN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Herbal </a:t>
            </a:r>
            <a:r>
              <a:rPr lang="en-US" altLang="zh-CN" sz="200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Essence Soap</a:t>
            </a:r>
            <a:endParaRPr lang="zh-CN" altLang="en-US" sz="2000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452662" y="3143248"/>
            <a:ext cx="142876" cy="142876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zh-CN" altLang="en-US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452662" y="3714752"/>
            <a:ext cx="142876" cy="142876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452662" y="5214950"/>
            <a:ext cx="142876" cy="142876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117642" y="4500570"/>
            <a:ext cx="3192540" cy="1714512"/>
            <a:chOff x="1285852" y="2571744"/>
            <a:chExt cx="3857652" cy="2071702"/>
          </a:xfrm>
        </p:grpSpPr>
        <p:sp>
          <p:nvSpPr>
            <p:cNvPr id="4" name="圆角矩形 88"/>
            <p:cNvSpPr>
              <a:spLocks noChangeArrowheads="1"/>
            </p:cNvSpPr>
            <p:nvPr/>
          </p:nvSpPr>
          <p:spPr bwMode="auto">
            <a:xfrm>
              <a:off x="1285852" y="292894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" name="圆角矩形 89"/>
            <p:cNvSpPr>
              <a:spLocks noChangeArrowheads="1"/>
            </p:cNvSpPr>
            <p:nvPr/>
          </p:nvSpPr>
          <p:spPr bwMode="auto">
            <a:xfrm>
              <a:off x="1643040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" name="圆角矩形 90"/>
            <p:cNvSpPr>
              <a:spLocks noChangeArrowheads="1"/>
            </p:cNvSpPr>
            <p:nvPr/>
          </p:nvSpPr>
          <p:spPr bwMode="auto">
            <a:xfrm>
              <a:off x="1285852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" name="圆角矩形 91"/>
            <p:cNvSpPr>
              <a:spLocks noChangeArrowheads="1"/>
            </p:cNvSpPr>
            <p:nvPr/>
          </p:nvSpPr>
          <p:spPr bwMode="auto">
            <a:xfrm>
              <a:off x="1285852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圆角矩形 92"/>
            <p:cNvSpPr>
              <a:spLocks noChangeArrowheads="1"/>
            </p:cNvSpPr>
            <p:nvPr/>
          </p:nvSpPr>
          <p:spPr bwMode="auto">
            <a:xfrm>
              <a:off x="128585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圆角矩形 93"/>
            <p:cNvSpPr>
              <a:spLocks noChangeArrowheads="1"/>
            </p:cNvSpPr>
            <p:nvPr/>
          </p:nvSpPr>
          <p:spPr bwMode="auto">
            <a:xfrm>
              <a:off x="1285852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" name="圆角矩形 95"/>
            <p:cNvSpPr>
              <a:spLocks noChangeArrowheads="1"/>
            </p:cNvSpPr>
            <p:nvPr/>
          </p:nvSpPr>
          <p:spPr bwMode="auto">
            <a:xfrm>
              <a:off x="164304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圆角矩形 96"/>
            <p:cNvSpPr>
              <a:spLocks noChangeArrowheads="1"/>
            </p:cNvSpPr>
            <p:nvPr/>
          </p:nvSpPr>
          <p:spPr bwMode="auto">
            <a:xfrm>
              <a:off x="1643040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圆角矩形 97"/>
            <p:cNvSpPr>
              <a:spLocks noChangeArrowheads="1"/>
            </p:cNvSpPr>
            <p:nvPr/>
          </p:nvSpPr>
          <p:spPr bwMode="auto">
            <a:xfrm>
              <a:off x="2357415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圆角矩形 98"/>
            <p:cNvSpPr>
              <a:spLocks noChangeArrowheads="1"/>
            </p:cNvSpPr>
            <p:nvPr/>
          </p:nvSpPr>
          <p:spPr bwMode="auto">
            <a:xfrm>
              <a:off x="2000227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608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圆角矩形 99"/>
            <p:cNvSpPr>
              <a:spLocks noChangeArrowheads="1"/>
            </p:cNvSpPr>
            <p:nvPr/>
          </p:nvSpPr>
          <p:spPr bwMode="auto">
            <a:xfrm>
              <a:off x="271460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圆角矩形 101"/>
            <p:cNvSpPr>
              <a:spLocks noChangeArrowheads="1"/>
            </p:cNvSpPr>
            <p:nvPr/>
          </p:nvSpPr>
          <p:spPr bwMode="auto">
            <a:xfrm>
              <a:off x="1643040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圆角矩形 102"/>
            <p:cNvSpPr>
              <a:spLocks noChangeArrowheads="1"/>
            </p:cNvSpPr>
            <p:nvPr/>
          </p:nvSpPr>
          <p:spPr bwMode="auto">
            <a:xfrm>
              <a:off x="2000227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2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圆角矩形 103"/>
            <p:cNvSpPr>
              <a:spLocks noChangeArrowheads="1"/>
            </p:cNvSpPr>
            <p:nvPr/>
          </p:nvSpPr>
          <p:spPr bwMode="auto">
            <a:xfrm>
              <a:off x="307179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5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圆角矩形 104"/>
            <p:cNvSpPr>
              <a:spLocks noChangeArrowheads="1"/>
            </p:cNvSpPr>
            <p:nvPr/>
          </p:nvSpPr>
          <p:spPr bwMode="auto">
            <a:xfrm>
              <a:off x="2357415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圆角矩形 111"/>
            <p:cNvSpPr>
              <a:spLocks noChangeArrowheads="1"/>
            </p:cNvSpPr>
            <p:nvPr/>
          </p:nvSpPr>
          <p:spPr bwMode="auto">
            <a:xfrm>
              <a:off x="2000227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圆角矩形 103"/>
            <p:cNvSpPr>
              <a:spLocks noChangeArrowheads="1"/>
            </p:cNvSpPr>
            <p:nvPr/>
          </p:nvSpPr>
          <p:spPr bwMode="auto">
            <a:xfrm>
              <a:off x="1285852" y="257174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圆角矩形 103"/>
            <p:cNvSpPr>
              <a:spLocks noChangeArrowheads="1"/>
            </p:cNvSpPr>
            <p:nvPr/>
          </p:nvSpPr>
          <p:spPr bwMode="auto">
            <a:xfrm>
              <a:off x="342899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圆角矩形 103"/>
            <p:cNvSpPr>
              <a:spLocks noChangeArrowheads="1"/>
            </p:cNvSpPr>
            <p:nvPr/>
          </p:nvSpPr>
          <p:spPr bwMode="auto">
            <a:xfrm>
              <a:off x="378618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圆角矩形 103"/>
            <p:cNvSpPr>
              <a:spLocks noChangeArrowheads="1"/>
            </p:cNvSpPr>
            <p:nvPr/>
          </p:nvSpPr>
          <p:spPr bwMode="auto">
            <a:xfrm>
              <a:off x="4143374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圆角矩形 103"/>
            <p:cNvSpPr>
              <a:spLocks noChangeArrowheads="1"/>
            </p:cNvSpPr>
            <p:nvPr/>
          </p:nvSpPr>
          <p:spPr bwMode="auto">
            <a:xfrm>
              <a:off x="4500562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3" name="圆角矩形 103"/>
            <p:cNvSpPr>
              <a:spLocks noChangeArrowheads="1"/>
            </p:cNvSpPr>
            <p:nvPr/>
          </p:nvSpPr>
          <p:spPr bwMode="auto">
            <a:xfrm>
              <a:off x="485775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8" name="组合 33"/>
          <p:cNvGrpSpPr/>
          <p:nvPr/>
        </p:nvGrpSpPr>
        <p:grpSpPr>
          <a:xfrm rot="10800000">
            <a:off x="6975426" y="1714488"/>
            <a:ext cx="3192540" cy="1714512"/>
            <a:chOff x="1285852" y="2571744"/>
            <a:chExt cx="3857652" cy="2071702"/>
          </a:xfrm>
        </p:grpSpPr>
        <p:sp>
          <p:nvSpPr>
            <p:cNvPr id="36" name="圆角矩形 88"/>
            <p:cNvSpPr>
              <a:spLocks noChangeArrowheads="1"/>
            </p:cNvSpPr>
            <p:nvPr/>
          </p:nvSpPr>
          <p:spPr bwMode="auto">
            <a:xfrm>
              <a:off x="1285852" y="292894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7" name="圆角矩形 89"/>
            <p:cNvSpPr>
              <a:spLocks noChangeArrowheads="1"/>
            </p:cNvSpPr>
            <p:nvPr/>
          </p:nvSpPr>
          <p:spPr bwMode="auto">
            <a:xfrm>
              <a:off x="1643040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8" name="圆角矩形 90"/>
            <p:cNvSpPr>
              <a:spLocks noChangeArrowheads="1"/>
            </p:cNvSpPr>
            <p:nvPr/>
          </p:nvSpPr>
          <p:spPr bwMode="auto">
            <a:xfrm>
              <a:off x="1285852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9" name="圆角矩形 91"/>
            <p:cNvSpPr>
              <a:spLocks noChangeArrowheads="1"/>
            </p:cNvSpPr>
            <p:nvPr/>
          </p:nvSpPr>
          <p:spPr bwMode="auto">
            <a:xfrm>
              <a:off x="1285852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0" name="圆角矩形 92"/>
            <p:cNvSpPr>
              <a:spLocks noChangeArrowheads="1"/>
            </p:cNvSpPr>
            <p:nvPr/>
          </p:nvSpPr>
          <p:spPr bwMode="auto">
            <a:xfrm>
              <a:off x="128585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" name="圆角矩形 93"/>
            <p:cNvSpPr>
              <a:spLocks noChangeArrowheads="1"/>
            </p:cNvSpPr>
            <p:nvPr/>
          </p:nvSpPr>
          <p:spPr bwMode="auto">
            <a:xfrm>
              <a:off x="1285852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2" name="圆角矩形 95"/>
            <p:cNvSpPr>
              <a:spLocks noChangeArrowheads="1"/>
            </p:cNvSpPr>
            <p:nvPr/>
          </p:nvSpPr>
          <p:spPr bwMode="auto">
            <a:xfrm>
              <a:off x="164304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3" name="圆角矩形 96"/>
            <p:cNvSpPr>
              <a:spLocks noChangeArrowheads="1"/>
            </p:cNvSpPr>
            <p:nvPr/>
          </p:nvSpPr>
          <p:spPr bwMode="auto">
            <a:xfrm>
              <a:off x="1643040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4" name="圆角矩形 97"/>
            <p:cNvSpPr>
              <a:spLocks noChangeArrowheads="1"/>
            </p:cNvSpPr>
            <p:nvPr/>
          </p:nvSpPr>
          <p:spPr bwMode="auto">
            <a:xfrm>
              <a:off x="2357415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5" name="圆角矩形 98"/>
            <p:cNvSpPr>
              <a:spLocks noChangeArrowheads="1"/>
            </p:cNvSpPr>
            <p:nvPr/>
          </p:nvSpPr>
          <p:spPr bwMode="auto">
            <a:xfrm>
              <a:off x="2000227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608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6" name="圆角矩形 99"/>
            <p:cNvSpPr>
              <a:spLocks noChangeArrowheads="1"/>
            </p:cNvSpPr>
            <p:nvPr/>
          </p:nvSpPr>
          <p:spPr bwMode="auto">
            <a:xfrm>
              <a:off x="271460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7" name="圆角矩形 101"/>
            <p:cNvSpPr>
              <a:spLocks noChangeArrowheads="1"/>
            </p:cNvSpPr>
            <p:nvPr/>
          </p:nvSpPr>
          <p:spPr bwMode="auto">
            <a:xfrm>
              <a:off x="1643040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8" name="圆角矩形 102"/>
            <p:cNvSpPr>
              <a:spLocks noChangeArrowheads="1"/>
            </p:cNvSpPr>
            <p:nvPr/>
          </p:nvSpPr>
          <p:spPr bwMode="auto">
            <a:xfrm>
              <a:off x="2000227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2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9" name="圆角矩形 103"/>
            <p:cNvSpPr>
              <a:spLocks noChangeArrowheads="1"/>
            </p:cNvSpPr>
            <p:nvPr/>
          </p:nvSpPr>
          <p:spPr bwMode="auto">
            <a:xfrm>
              <a:off x="307179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5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0" name="圆角矩形 104"/>
            <p:cNvSpPr>
              <a:spLocks noChangeArrowheads="1"/>
            </p:cNvSpPr>
            <p:nvPr/>
          </p:nvSpPr>
          <p:spPr bwMode="auto">
            <a:xfrm>
              <a:off x="2357415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" name="圆角矩形 111"/>
            <p:cNvSpPr>
              <a:spLocks noChangeArrowheads="1"/>
            </p:cNvSpPr>
            <p:nvPr/>
          </p:nvSpPr>
          <p:spPr bwMode="auto">
            <a:xfrm>
              <a:off x="2000227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2" name="圆角矩形 103"/>
            <p:cNvSpPr>
              <a:spLocks noChangeArrowheads="1"/>
            </p:cNvSpPr>
            <p:nvPr/>
          </p:nvSpPr>
          <p:spPr bwMode="auto">
            <a:xfrm>
              <a:off x="1285852" y="257174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3" name="圆角矩形 103"/>
            <p:cNvSpPr>
              <a:spLocks noChangeArrowheads="1"/>
            </p:cNvSpPr>
            <p:nvPr/>
          </p:nvSpPr>
          <p:spPr bwMode="auto">
            <a:xfrm>
              <a:off x="342899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4" name="圆角矩形 103"/>
            <p:cNvSpPr>
              <a:spLocks noChangeArrowheads="1"/>
            </p:cNvSpPr>
            <p:nvPr/>
          </p:nvSpPr>
          <p:spPr bwMode="auto">
            <a:xfrm>
              <a:off x="378618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5" name="圆角矩形 103"/>
            <p:cNvSpPr>
              <a:spLocks noChangeArrowheads="1"/>
            </p:cNvSpPr>
            <p:nvPr/>
          </p:nvSpPr>
          <p:spPr bwMode="auto">
            <a:xfrm>
              <a:off x="4143374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6" name="圆角矩形 103"/>
            <p:cNvSpPr>
              <a:spLocks noChangeArrowheads="1"/>
            </p:cNvSpPr>
            <p:nvPr/>
          </p:nvSpPr>
          <p:spPr bwMode="auto">
            <a:xfrm>
              <a:off x="4500562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" name="圆角矩形 103"/>
            <p:cNvSpPr>
              <a:spLocks noChangeArrowheads="1"/>
            </p:cNvSpPr>
            <p:nvPr/>
          </p:nvSpPr>
          <p:spPr bwMode="auto">
            <a:xfrm>
              <a:off x="485775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381356" y="3286124"/>
            <a:ext cx="5143536" cy="714380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/>
            <a:r>
              <a:rPr lang="en-US" altLang="zh-CN" sz="3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Soap Knowledge</a:t>
            </a:r>
            <a:endParaRPr lang="zh-CN" altLang="en-US" sz="3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6"/>
          <p:cNvSpPr>
            <a:spLocks noChangeArrowheads="1"/>
          </p:cNvSpPr>
          <p:nvPr/>
        </p:nvSpPr>
        <p:spPr bwMode="ltGray">
          <a:xfrm>
            <a:off x="4925987" y="2446330"/>
            <a:ext cx="2259013" cy="3284537"/>
          </a:xfrm>
          <a:prstGeom prst="flowChartOffpageConnector">
            <a:avLst/>
          </a:prstGeom>
          <a:solidFill>
            <a:srgbClr val="F57820">
              <a:alpha val="80000"/>
            </a:srgbClr>
          </a:solidFill>
          <a:ln w="1905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gray">
          <a:xfrm>
            <a:off x="5124470" y="2165331"/>
            <a:ext cx="1900224" cy="565150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ltGray">
          <a:xfrm>
            <a:off x="2309786" y="2452680"/>
            <a:ext cx="2184400" cy="3303587"/>
          </a:xfrm>
          <a:prstGeom prst="flowChartOffpageConnector">
            <a:avLst/>
          </a:prstGeom>
          <a:solidFill>
            <a:srgbClr val="F5787D">
              <a:alpha val="69804"/>
            </a:srgbClr>
          </a:solidFill>
          <a:ln w="1905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gray">
          <a:xfrm>
            <a:off x="2478061" y="2143116"/>
            <a:ext cx="1828800" cy="565150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2881291" y="2143117"/>
            <a:ext cx="10518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</a:t>
            </a: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istory</a:t>
            </a:r>
            <a:endParaRPr lang="en-US" altLang="zh-CN" sz="2000" b="1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gray">
          <a:xfrm>
            <a:off x="5310554" y="2181518"/>
            <a:ext cx="16514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C</a:t>
            </a: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omponents</a:t>
            </a:r>
            <a:endParaRPr lang="en-US" altLang="zh-CN" b="1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7" name="AutoShape 9"/>
          <p:cNvSpPr>
            <a:spLocks noChangeArrowheads="1"/>
          </p:cNvSpPr>
          <p:nvPr/>
        </p:nvSpPr>
        <p:spPr bwMode="ltGray">
          <a:xfrm>
            <a:off x="7558062" y="2446330"/>
            <a:ext cx="2193925" cy="3303587"/>
          </a:xfrm>
          <a:prstGeom prst="flowChartOffpageConnector">
            <a:avLst/>
          </a:prstGeom>
          <a:solidFill>
            <a:srgbClr val="8CC841">
              <a:alpha val="80000"/>
            </a:srgbClr>
          </a:solidFill>
          <a:ln w="1905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gray">
          <a:xfrm>
            <a:off x="7719986" y="2143116"/>
            <a:ext cx="1876476" cy="565150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gray">
          <a:xfrm>
            <a:off x="7803775" y="2143117"/>
            <a:ext cx="16898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</a:t>
            </a: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evelopment</a:t>
            </a:r>
            <a:endParaRPr lang="en-US" altLang="zh-CN" sz="2000" b="1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black">
          <a:xfrm>
            <a:off x="2278052" y="2857552"/>
            <a:ext cx="2103437" cy="2714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 18</a:t>
            </a:r>
            <a:r>
              <a:rPr lang="en-US" altLang="zh-CN" sz="1600" b="1" baseline="30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century, soap is said to had been used in Italy.  </a:t>
            </a:r>
          </a:p>
          <a:p>
            <a:pPr marL="171450" indent="-171450"/>
            <a:endParaRPr lang="en-US" altLang="zh-CN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 20</a:t>
            </a:r>
            <a:r>
              <a:rPr lang="en-US" altLang="zh-CN" sz="1600" b="1" baseline="30000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century, soap was manufactured in chemical industry. </a:t>
            </a:r>
          </a:p>
          <a:p>
            <a:pPr marL="171450" indent="-171450">
              <a:lnSpc>
                <a:spcPct val="110000"/>
              </a:lnSpc>
              <a:buFontTx/>
              <a:buAutoNum type="arabicPeriod"/>
            </a:pPr>
            <a:endParaRPr lang="en-US" altLang="zh-CN" sz="12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71450" indent="-171450">
              <a:lnSpc>
                <a:spcPct val="110000"/>
              </a:lnSpc>
            </a:pPr>
            <a:r>
              <a:rPr lang="en-US" altLang="zh-CN" sz="1200" dirty="0">
                <a:latin typeface="Arial" pitchFamily="34" charset="0"/>
                <a:ea typeface="宋体" pitchFamily="2" charset="-122"/>
                <a:cs typeface="Arial" pitchFamily="34" charset="0"/>
              </a:rPr>
              <a:t>    </a:t>
            </a: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black">
          <a:xfrm>
            <a:off x="4881554" y="2857496"/>
            <a:ext cx="235745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Chemical Reaction:</a:t>
            </a:r>
          </a:p>
          <a:p>
            <a:pPr marL="171450" indent="-171450" algn="ctr"/>
            <a:endParaRPr lang="en-US" altLang="zh-CN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/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Oil / Fat + </a:t>
            </a:r>
            <a:r>
              <a:rPr lang="en-US" altLang="zh-CN" sz="16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NaOH</a:t>
            </a:r>
            <a:endParaRPr lang="en-US" altLang="zh-CN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ctr"/>
            <a:r>
              <a:rPr lang="en-US" altLang="zh-CN" sz="1600" b="1" dirty="0">
                <a:ln w="38100">
                  <a:solidFill>
                    <a:srgbClr val="5A5A5A"/>
                  </a:solidFill>
                </a:ln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↓</a:t>
            </a:r>
            <a:r>
              <a:rPr lang="en-US" altLang="zh-CN" sz="1600" b="1" dirty="0">
                <a:solidFill>
                  <a:srgbClr val="5A5A5A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marL="171450" indent="-171450" algn="ctr"/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Soap Base</a:t>
            </a:r>
          </a:p>
          <a:p>
            <a:pPr marL="171450" indent="-171450"/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Artificial Addictives </a:t>
            </a: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black">
          <a:xfrm>
            <a:off x="7453322" y="2857495"/>
            <a:ext cx="235745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 recent years, the pure natural soap without any artificial addictives has became customer’s favorite</a:t>
            </a:r>
            <a:r>
              <a:rPr lang="en-US" altLang="zh-CN" sz="12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zh-CN" sz="1200" b="1" dirty="0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33"/>
          <p:cNvGrpSpPr/>
          <p:nvPr/>
        </p:nvGrpSpPr>
        <p:grpSpPr>
          <a:xfrm>
            <a:off x="2117642" y="4500570"/>
            <a:ext cx="3192540" cy="1714512"/>
            <a:chOff x="1285852" y="2571744"/>
            <a:chExt cx="3857652" cy="2071702"/>
          </a:xfrm>
        </p:grpSpPr>
        <p:sp>
          <p:nvSpPr>
            <p:cNvPr id="30" name="圆角矩形 88"/>
            <p:cNvSpPr>
              <a:spLocks noChangeArrowheads="1"/>
            </p:cNvSpPr>
            <p:nvPr/>
          </p:nvSpPr>
          <p:spPr bwMode="auto">
            <a:xfrm>
              <a:off x="1285852" y="292894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圆角矩形 89"/>
            <p:cNvSpPr>
              <a:spLocks noChangeArrowheads="1"/>
            </p:cNvSpPr>
            <p:nvPr/>
          </p:nvSpPr>
          <p:spPr bwMode="auto">
            <a:xfrm>
              <a:off x="1643040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圆角矩形 90"/>
            <p:cNvSpPr>
              <a:spLocks noChangeArrowheads="1"/>
            </p:cNvSpPr>
            <p:nvPr/>
          </p:nvSpPr>
          <p:spPr bwMode="auto">
            <a:xfrm>
              <a:off x="1285852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3" name="圆角矩形 91"/>
            <p:cNvSpPr>
              <a:spLocks noChangeArrowheads="1"/>
            </p:cNvSpPr>
            <p:nvPr/>
          </p:nvSpPr>
          <p:spPr bwMode="auto">
            <a:xfrm>
              <a:off x="1285852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4" name="圆角矩形 92"/>
            <p:cNvSpPr>
              <a:spLocks noChangeArrowheads="1"/>
            </p:cNvSpPr>
            <p:nvPr/>
          </p:nvSpPr>
          <p:spPr bwMode="auto">
            <a:xfrm>
              <a:off x="128585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5" name="圆角矩形 93"/>
            <p:cNvSpPr>
              <a:spLocks noChangeArrowheads="1"/>
            </p:cNvSpPr>
            <p:nvPr/>
          </p:nvSpPr>
          <p:spPr bwMode="auto">
            <a:xfrm>
              <a:off x="1285852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6" name="圆角矩形 95"/>
            <p:cNvSpPr>
              <a:spLocks noChangeArrowheads="1"/>
            </p:cNvSpPr>
            <p:nvPr/>
          </p:nvSpPr>
          <p:spPr bwMode="auto">
            <a:xfrm>
              <a:off x="164304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7" name="圆角矩形 96"/>
            <p:cNvSpPr>
              <a:spLocks noChangeArrowheads="1"/>
            </p:cNvSpPr>
            <p:nvPr/>
          </p:nvSpPr>
          <p:spPr bwMode="auto">
            <a:xfrm>
              <a:off x="1643040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8" name="圆角矩形 97"/>
            <p:cNvSpPr>
              <a:spLocks noChangeArrowheads="1"/>
            </p:cNvSpPr>
            <p:nvPr/>
          </p:nvSpPr>
          <p:spPr bwMode="auto">
            <a:xfrm>
              <a:off x="2357415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9" name="圆角矩形 98"/>
            <p:cNvSpPr>
              <a:spLocks noChangeArrowheads="1"/>
            </p:cNvSpPr>
            <p:nvPr/>
          </p:nvSpPr>
          <p:spPr bwMode="auto">
            <a:xfrm>
              <a:off x="2000227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608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0" name="圆角矩形 99"/>
            <p:cNvSpPr>
              <a:spLocks noChangeArrowheads="1"/>
            </p:cNvSpPr>
            <p:nvPr/>
          </p:nvSpPr>
          <p:spPr bwMode="auto">
            <a:xfrm>
              <a:off x="271460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" name="圆角矩形 101"/>
            <p:cNvSpPr>
              <a:spLocks noChangeArrowheads="1"/>
            </p:cNvSpPr>
            <p:nvPr/>
          </p:nvSpPr>
          <p:spPr bwMode="auto">
            <a:xfrm>
              <a:off x="1643040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2" name="圆角矩形 102"/>
            <p:cNvSpPr>
              <a:spLocks noChangeArrowheads="1"/>
            </p:cNvSpPr>
            <p:nvPr/>
          </p:nvSpPr>
          <p:spPr bwMode="auto">
            <a:xfrm>
              <a:off x="2000227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2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3" name="圆角矩形 103"/>
            <p:cNvSpPr>
              <a:spLocks noChangeArrowheads="1"/>
            </p:cNvSpPr>
            <p:nvPr/>
          </p:nvSpPr>
          <p:spPr bwMode="auto">
            <a:xfrm>
              <a:off x="307179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5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4" name="圆角矩形 104"/>
            <p:cNvSpPr>
              <a:spLocks noChangeArrowheads="1"/>
            </p:cNvSpPr>
            <p:nvPr/>
          </p:nvSpPr>
          <p:spPr bwMode="auto">
            <a:xfrm>
              <a:off x="2357415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5" name="圆角矩形 111"/>
            <p:cNvSpPr>
              <a:spLocks noChangeArrowheads="1"/>
            </p:cNvSpPr>
            <p:nvPr/>
          </p:nvSpPr>
          <p:spPr bwMode="auto">
            <a:xfrm>
              <a:off x="2000227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6" name="圆角矩形 103"/>
            <p:cNvSpPr>
              <a:spLocks noChangeArrowheads="1"/>
            </p:cNvSpPr>
            <p:nvPr/>
          </p:nvSpPr>
          <p:spPr bwMode="auto">
            <a:xfrm>
              <a:off x="1285852" y="257174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7" name="圆角矩形 103"/>
            <p:cNvSpPr>
              <a:spLocks noChangeArrowheads="1"/>
            </p:cNvSpPr>
            <p:nvPr/>
          </p:nvSpPr>
          <p:spPr bwMode="auto">
            <a:xfrm>
              <a:off x="342899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8" name="圆角矩形 103"/>
            <p:cNvSpPr>
              <a:spLocks noChangeArrowheads="1"/>
            </p:cNvSpPr>
            <p:nvPr/>
          </p:nvSpPr>
          <p:spPr bwMode="auto">
            <a:xfrm>
              <a:off x="378618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9" name="圆角矩形 103"/>
            <p:cNvSpPr>
              <a:spLocks noChangeArrowheads="1"/>
            </p:cNvSpPr>
            <p:nvPr/>
          </p:nvSpPr>
          <p:spPr bwMode="auto">
            <a:xfrm>
              <a:off x="4143374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0" name="圆角矩形 103"/>
            <p:cNvSpPr>
              <a:spLocks noChangeArrowheads="1"/>
            </p:cNvSpPr>
            <p:nvPr/>
          </p:nvSpPr>
          <p:spPr bwMode="auto">
            <a:xfrm>
              <a:off x="4500562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" name="圆角矩形 103"/>
            <p:cNvSpPr>
              <a:spLocks noChangeArrowheads="1"/>
            </p:cNvSpPr>
            <p:nvPr/>
          </p:nvSpPr>
          <p:spPr bwMode="auto">
            <a:xfrm>
              <a:off x="485775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52" name="组合 33"/>
          <p:cNvGrpSpPr/>
          <p:nvPr/>
        </p:nvGrpSpPr>
        <p:grpSpPr>
          <a:xfrm rot="10800000">
            <a:off x="6975426" y="1714488"/>
            <a:ext cx="3192540" cy="1714512"/>
            <a:chOff x="1285852" y="2571744"/>
            <a:chExt cx="3857652" cy="2071702"/>
          </a:xfrm>
        </p:grpSpPr>
        <p:sp>
          <p:nvSpPr>
            <p:cNvPr id="53" name="圆角矩形 88"/>
            <p:cNvSpPr>
              <a:spLocks noChangeArrowheads="1"/>
            </p:cNvSpPr>
            <p:nvPr/>
          </p:nvSpPr>
          <p:spPr bwMode="auto">
            <a:xfrm>
              <a:off x="1285852" y="292894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4" name="圆角矩形 89"/>
            <p:cNvSpPr>
              <a:spLocks noChangeArrowheads="1"/>
            </p:cNvSpPr>
            <p:nvPr/>
          </p:nvSpPr>
          <p:spPr bwMode="auto">
            <a:xfrm>
              <a:off x="1643040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5" name="圆角矩形 90"/>
            <p:cNvSpPr>
              <a:spLocks noChangeArrowheads="1"/>
            </p:cNvSpPr>
            <p:nvPr/>
          </p:nvSpPr>
          <p:spPr bwMode="auto">
            <a:xfrm>
              <a:off x="1285852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6" name="圆角矩形 91"/>
            <p:cNvSpPr>
              <a:spLocks noChangeArrowheads="1"/>
            </p:cNvSpPr>
            <p:nvPr/>
          </p:nvSpPr>
          <p:spPr bwMode="auto">
            <a:xfrm>
              <a:off x="1285852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" name="圆角矩形 92"/>
            <p:cNvSpPr>
              <a:spLocks noChangeArrowheads="1"/>
            </p:cNvSpPr>
            <p:nvPr/>
          </p:nvSpPr>
          <p:spPr bwMode="auto">
            <a:xfrm>
              <a:off x="128585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" name="圆角矩形 93"/>
            <p:cNvSpPr>
              <a:spLocks noChangeArrowheads="1"/>
            </p:cNvSpPr>
            <p:nvPr/>
          </p:nvSpPr>
          <p:spPr bwMode="auto">
            <a:xfrm>
              <a:off x="1285852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9" name="圆角矩形 95"/>
            <p:cNvSpPr>
              <a:spLocks noChangeArrowheads="1"/>
            </p:cNvSpPr>
            <p:nvPr/>
          </p:nvSpPr>
          <p:spPr bwMode="auto">
            <a:xfrm>
              <a:off x="164304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0" name="圆角矩形 96"/>
            <p:cNvSpPr>
              <a:spLocks noChangeArrowheads="1"/>
            </p:cNvSpPr>
            <p:nvPr/>
          </p:nvSpPr>
          <p:spPr bwMode="auto">
            <a:xfrm>
              <a:off x="1643040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" name="圆角矩形 97"/>
            <p:cNvSpPr>
              <a:spLocks noChangeArrowheads="1"/>
            </p:cNvSpPr>
            <p:nvPr/>
          </p:nvSpPr>
          <p:spPr bwMode="auto">
            <a:xfrm>
              <a:off x="2357415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" name="圆角矩形 98"/>
            <p:cNvSpPr>
              <a:spLocks noChangeArrowheads="1"/>
            </p:cNvSpPr>
            <p:nvPr/>
          </p:nvSpPr>
          <p:spPr bwMode="auto">
            <a:xfrm>
              <a:off x="2000227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608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3" name="圆角矩形 99"/>
            <p:cNvSpPr>
              <a:spLocks noChangeArrowheads="1"/>
            </p:cNvSpPr>
            <p:nvPr/>
          </p:nvSpPr>
          <p:spPr bwMode="auto">
            <a:xfrm>
              <a:off x="271460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4" name="圆角矩形 101"/>
            <p:cNvSpPr>
              <a:spLocks noChangeArrowheads="1"/>
            </p:cNvSpPr>
            <p:nvPr/>
          </p:nvSpPr>
          <p:spPr bwMode="auto">
            <a:xfrm>
              <a:off x="1643040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5" name="圆角矩形 102"/>
            <p:cNvSpPr>
              <a:spLocks noChangeArrowheads="1"/>
            </p:cNvSpPr>
            <p:nvPr/>
          </p:nvSpPr>
          <p:spPr bwMode="auto">
            <a:xfrm>
              <a:off x="2000227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2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6" name="圆角矩形 103"/>
            <p:cNvSpPr>
              <a:spLocks noChangeArrowheads="1"/>
            </p:cNvSpPr>
            <p:nvPr/>
          </p:nvSpPr>
          <p:spPr bwMode="auto">
            <a:xfrm>
              <a:off x="307179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5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7" name="圆角矩形 104"/>
            <p:cNvSpPr>
              <a:spLocks noChangeArrowheads="1"/>
            </p:cNvSpPr>
            <p:nvPr/>
          </p:nvSpPr>
          <p:spPr bwMode="auto">
            <a:xfrm>
              <a:off x="2357415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8" name="圆角矩形 111"/>
            <p:cNvSpPr>
              <a:spLocks noChangeArrowheads="1"/>
            </p:cNvSpPr>
            <p:nvPr/>
          </p:nvSpPr>
          <p:spPr bwMode="auto">
            <a:xfrm>
              <a:off x="2000227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9" name="圆角矩形 103"/>
            <p:cNvSpPr>
              <a:spLocks noChangeArrowheads="1"/>
            </p:cNvSpPr>
            <p:nvPr/>
          </p:nvSpPr>
          <p:spPr bwMode="auto">
            <a:xfrm>
              <a:off x="1285852" y="257174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0" name="圆角矩形 103"/>
            <p:cNvSpPr>
              <a:spLocks noChangeArrowheads="1"/>
            </p:cNvSpPr>
            <p:nvPr/>
          </p:nvSpPr>
          <p:spPr bwMode="auto">
            <a:xfrm>
              <a:off x="342899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1" name="圆角矩形 103"/>
            <p:cNvSpPr>
              <a:spLocks noChangeArrowheads="1"/>
            </p:cNvSpPr>
            <p:nvPr/>
          </p:nvSpPr>
          <p:spPr bwMode="auto">
            <a:xfrm>
              <a:off x="378618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2" name="圆角矩形 103"/>
            <p:cNvSpPr>
              <a:spLocks noChangeArrowheads="1"/>
            </p:cNvSpPr>
            <p:nvPr/>
          </p:nvSpPr>
          <p:spPr bwMode="auto">
            <a:xfrm>
              <a:off x="4143374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3" name="圆角矩形 103"/>
            <p:cNvSpPr>
              <a:spLocks noChangeArrowheads="1"/>
            </p:cNvSpPr>
            <p:nvPr/>
          </p:nvSpPr>
          <p:spPr bwMode="auto">
            <a:xfrm>
              <a:off x="4500562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" name="圆角矩形 103"/>
            <p:cNvSpPr>
              <a:spLocks noChangeArrowheads="1"/>
            </p:cNvSpPr>
            <p:nvPr/>
          </p:nvSpPr>
          <p:spPr bwMode="auto">
            <a:xfrm>
              <a:off x="485775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3381356" y="3286124"/>
            <a:ext cx="5143536" cy="714380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/>
            <a:r>
              <a:rPr lang="en-US" altLang="zh-CN" sz="36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Soap Importance</a:t>
            </a:r>
            <a:endParaRPr lang="zh-CN" altLang="en-US" sz="3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8"/>
          <p:cNvSpPr>
            <a:spLocks noChangeArrowheads="1"/>
          </p:cNvSpPr>
          <p:nvPr/>
        </p:nvSpPr>
        <p:spPr bwMode="gray">
          <a:xfrm>
            <a:off x="4741872" y="1774846"/>
            <a:ext cx="2805123" cy="2797162"/>
          </a:xfrm>
          <a:prstGeom prst="rect">
            <a:avLst/>
          </a:prstGeom>
          <a:solidFill>
            <a:srgbClr val="8CC841">
              <a:alpha val="80000"/>
            </a:srgbClr>
          </a:solidFill>
          <a:ln w="9525" algn="ctr">
            <a:miter lim="800000"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" name="图片 130" descr="20091213181935977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741871" y="1785926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273301" y="4552972"/>
            <a:ext cx="7908925" cy="2019300"/>
            <a:chOff x="794" y="1199"/>
            <a:chExt cx="4308" cy="2120"/>
          </a:xfrm>
        </p:grpSpPr>
        <p:sp>
          <p:nvSpPr>
            <p:cNvPr id="5" name="Freeform 28"/>
            <p:cNvSpPr>
              <a:spLocks/>
            </p:cNvSpPr>
            <p:nvPr/>
          </p:nvSpPr>
          <p:spPr bwMode="ltGray">
            <a:xfrm>
              <a:off x="873" y="1293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29"/>
            <p:cNvSpPr>
              <a:spLocks/>
            </p:cNvSpPr>
            <p:nvPr/>
          </p:nvSpPr>
          <p:spPr bwMode="ltGray">
            <a:xfrm>
              <a:off x="833" y="1478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30"/>
            <p:cNvSpPr>
              <a:spLocks/>
            </p:cNvSpPr>
            <p:nvPr/>
          </p:nvSpPr>
          <p:spPr bwMode="ltGray">
            <a:xfrm>
              <a:off x="1140" y="1601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ltGray">
            <a:xfrm>
              <a:off x="1922" y="1657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ltGray">
            <a:xfrm>
              <a:off x="1448" y="2041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ltGray">
            <a:xfrm>
              <a:off x="1578" y="2105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ltGray">
            <a:xfrm>
              <a:off x="1683" y="2131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ltGray">
            <a:xfrm>
              <a:off x="1739" y="2134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ltGray">
            <a:xfrm>
              <a:off x="1556" y="1288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ltGray">
            <a:xfrm>
              <a:off x="1636" y="1247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ltGray">
            <a:xfrm>
              <a:off x="1841" y="1317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ltGray">
            <a:xfrm>
              <a:off x="1839" y="1235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ltGray">
            <a:xfrm>
              <a:off x="1755" y="1305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ltGray">
            <a:xfrm>
              <a:off x="1823" y="1313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ltGray">
            <a:xfrm>
              <a:off x="1794" y="1277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ltGray">
            <a:xfrm>
              <a:off x="1767" y="1245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ltGray">
            <a:xfrm>
              <a:off x="1881" y="1248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ltGray">
            <a:xfrm>
              <a:off x="794" y="1493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ltGray">
            <a:xfrm>
              <a:off x="1551" y="2004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ltGray">
            <a:xfrm>
              <a:off x="1554" y="2029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ltGray">
            <a:xfrm>
              <a:off x="1758" y="2161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ltGray">
            <a:xfrm>
              <a:off x="1882" y="1677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50"/>
            <p:cNvSpPr>
              <a:spLocks/>
            </p:cNvSpPr>
            <p:nvPr/>
          </p:nvSpPr>
          <p:spPr bwMode="ltGray">
            <a:xfrm>
              <a:off x="1782" y="1472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51"/>
            <p:cNvSpPr>
              <a:spLocks/>
            </p:cNvSpPr>
            <p:nvPr/>
          </p:nvSpPr>
          <p:spPr bwMode="ltGray">
            <a:xfrm>
              <a:off x="1847" y="1293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52"/>
            <p:cNvSpPr>
              <a:spLocks/>
            </p:cNvSpPr>
            <p:nvPr/>
          </p:nvSpPr>
          <p:spPr bwMode="ltGray">
            <a:xfrm>
              <a:off x="1910" y="1401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ltGray">
            <a:xfrm>
              <a:off x="1926" y="1199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54"/>
            <p:cNvSpPr>
              <a:spLocks/>
            </p:cNvSpPr>
            <p:nvPr/>
          </p:nvSpPr>
          <p:spPr bwMode="ltGray">
            <a:xfrm>
              <a:off x="2139" y="1383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55"/>
            <p:cNvSpPr>
              <a:spLocks/>
            </p:cNvSpPr>
            <p:nvPr/>
          </p:nvSpPr>
          <p:spPr bwMode="ltGray">
            <a:xfrm>
              <a:off x="2422" y="1449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ltGray">
            <a:xfrm>
              <a:off x="2523" y="1286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57"/>
            <p:cNvSpPr>
              <a:spLocks/>
            </p:cNvSpPr>
            <p:nvPr/>
          </p:nvSpPr>
          <p:spPr bwMode="ltGray">
            <a:xfrm>
              <a:off x="2792" y="1254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58"/>
            <p:cNvSpPr>
              <a:spLocks/>
            </p:cNvSpPr>
            <p:nvPr/>
          </p:nvSpPr>
          <p:spPr bwMode="ltGray">
            <a:xfrm>
              <a:off x="2889" y="1287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59"/>
            <p:cNvSpPr>
              <a:spLocks/>
            </p:cNvSpPr>
            <p:nvPr/>
          </p:nvSpPr>
          <p:spPr bwMode="ltGray">
            <a:xfrm>
              <a:off x="2597" y="1559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ltGray">
            <a:xfrm>
              <a:off x="2543" y="1607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ltGray">
            <a:xfrm>
              <a:off x="4229" y="2750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ltGray">
            <a:xfrm>
              <a:off x="4376" y="2489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ltGray">
            <a:xfrm>
              <a:off x="4385" y="2491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ltGray">
            <a:xfrm>
              <a:off x="4615" y="3261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65"/>
            <p:cNvSpPr>
              <a:spLocks/>
            </p:cNvSpPr>
            <p:nvPr/>
          </p:nvSpPr>
          <p:spPr bwMode="ltGray">
            <a:xfrm>
              <a:off x="4751" y="3171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66"/>
            <p:cNvSpPr>
              <a:spLocks/>
            </p:cNvSpPr>
            <p:nvPr/>
          </p:nvSpPr>
          <p:spPr bwMode="ltGray">
            <a:xfrm>
              <a:off x="4921" y="3121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67"/>
            <p:cNvSpPr>
              <a:spLocks/>
            </p:cNvSpPr>
            <p:nvPr/>
          </p:nvSpPr>
          <p:spPr bwMode="ltGray">
            <a:xfrm>
              <a:off x="4976" y="3080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68"/>
            <p:cNvSpPr>
              <a:spLocks/>
            </p:cNvSpPr>
            <p:nvPr/>
          </p:nvSpPr>
          <p:spPr bwMode="ltGray">
            <a:xfrm>
              <a:off x="3253" y="2594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ltGray">
            <a:xfrm>
              <a:off x="3785" y="2282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ltGray">
            <a:xfrm>
              <a:off x="4118" y="2348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71"/>
            <p:cNvSpPr>
              <a:spLocks/>
            </p:cNvSpPr>
            <p:nvPr/>
          </p:nvSpPr>
          <p:spPr bwMode="ltGray">
            <a:xfrm>
              <a:off x="4024" y="2291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ltGray">
            <a:xfrm>
              <a:off x="4073" y="2401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ltGray">
            <a:xfrm>
              <a:off x="4118" y="2538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ltGray">
            <a:xfrm>
              <a:off x="4222" y="2443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ltGray">
            <a:xfrm>
              <a:off x="4194" y="2025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ltGray">
            <a:xfrm>
              <a:off x="4208" y="2144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ltGray">
            <a:xfrm>
              <a:off x="4251" y="2300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ltGray">
            <a:xfrm>
              <a:off x="4327" y="2441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ltGray">
            <a:xfrm>
              <a:off x="4311" y="2523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ltGray">
            <a:xfrm>
              <a:off x="4338" y="2513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ltGray">
            <a:xfrm>
              <a:off x="4407" y="258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ltGray">
            <a:xfrm>
              <a:off x="4674" y="2541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ltGray">
            <a:xfrm>
              <a:off x="4277" y="2600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84"/>
            <p:cNvSpPr>
              <a:spLocks/>
            </p:cNvSpPr>
            <p:nvPr/>
          </p:nvSpPr>
          <p:spPr bwMode="ltGray">
            <a:xfrm>
              <a:off x="4228" y="2619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ltGray">
            <a:xfrm>
              <a:off x="4207" y="2590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86"/>
            <p:cNvSpPr>
              <a:spLocks/>
            </p:cNvSpPr>
            <p:nvPr/>
          </p:nvSpPr>
          <p:spPr bwMode="ltGray">
            <a:xfrm>
              <a:off x="4241" y="2601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ltGray">
            <a:xfrm>
              <a:off x="4192" y="2269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ltGray">
            <a:xfrm>
              <a:off x="4243" y="2260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ltGray">
            <a:xfrm>
              <a:off x="4265" y="2243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ltGray">
            <a:xfrm>
              <a:off x="4275" y="2255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91"/>
            <p:cNvSpPr>
              <a:spLocks/>
            </p:cNvSpPr>
            <p:nvPr/>
          </p:nvSpPr>
          <p:spPr bwMode="ltGray">
            <a:xfrm>
              <a:off x="4006" y="2324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ltGray">
            <a:xfrm>
              <a:off x="3996" y="230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93"/>
            <p:cNvSpPr>
              <a:spLocks/>
            </p:cNvSpPr>
            <p:nvPr/>
          </p:nvSpPr>
          <p:spPr bwMode="ltGray">
            <a:xfrm>
              <a:off x="3992" y="2283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94"/>
            <p:cNvSpPr>
              <a:spLocks/>
            </p:cNvSpPr>
            <p:nvPr/>
          </p:nvSpPr>
          <p:spPr bwMode="ltGray">
            <a:xfrm>
              <a:off x="3980" y="2243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95"/>
            <p:cNvSpPr>
              <a:spLocks/>
            </p:cNvSpPr>
            <p:nvPr/>
          </p:nvSpPr>
          <p:spPr bwMode="ltGray">
            <a:xfrm>
              <a:off x="3982" y="2268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ltGray">
            <a:xfrm>
              <a:off x="4818" y="2891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97"/>
            <p:cNvSpPr>
              <a:spLocks/>
            </p:cNvSpPr>
            <p:nvPr/>
          </p:nvSpPr>
          <p:spPr bwMode="ltGray">
            <a:xfrm>
              <a:off x="5049" y="2842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ltGray">
            <a:xfrm>
              <a:off x="4889" y="2817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99"/>
            <p:cNvSpPr>
              <a:spLocks/>
            </p:cNvSpPr>
            <p:nvPr/>
          </p:nvSpPr>
          <p:spPr bwMode="ltGray">
            <a:xfrm>
              <a:off x="4881" y="2795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100"/>
            <p:cNvSpPr>
              <a:spLocks/>
            </p:cNvSpPr>
            <p:nvPr/>
          </p:nvSpPr>
          <p:spPr bwMode="ltGray">
            <a:xfrm>
              <a:off x="4728" y="2601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101"/>
            <p:cNvSpPr>
              <a:spLocks/>
            </p:cNvSpPr>
            <p:nvPr/>
          </p:nvSpPr>
          <p:spPr bwMode="ltGray">
            <a:xfrm>
              <a:off x="4762" y="2644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102"/>
            <p:cNvSpPr>
              <a:spLocks/>
            </p:cNvSpPr>
            <p:nvPr/>
          </p:nvSpPr>
          <p:spPr bwMode="ltGray">
            <a:xfrm>
              <a:off x="4789" y="2707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103"/>
            <p:cNvSpPr>
              <a:spLocks/>
            </p:cNvSpPr>
            <p:nvPr/>
          </p:nvSpPr>
          <p:spPr bwMode="ltGray">
            <a:xfrm>
              <a:off x="4823" y="2697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104"/>
            <p:cNvSpPr>
              <a:spLocks/>
            </p:cNvSpPr>
            <p:nvPr/>
          </p:nvSpPr>
          <p:spPr bwMode="ltGray">
            <a:xfrm>
              <a:off x="4813" y="2661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105"/>
            <p:cNvSpPr>
              <a:spLocks/>
            </p:cNvSpPr>
            <p:nvPr/>
          </p:nvSpPr>
          <p:spPr bwMode="ltGray">
            <a:xfrm>
              <a:off x="4787" y="2636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106"/>
            <p:cNvSpPr>
              <a:spLocks/>
            </p:cNvSpPr>
            <p:nvPr/>
          </p:nvSpPr>
          <p:spPr bwMode="ltGray">
            <a:xfrm>
              <a:off x="4755" y="2620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107"/>
            <p:cNvSpPr>
              <a:spLocks/>
            </p:cNvSpPr>
            <p:nvPr/>
          </p:nvSpPr>
          <p:spPr bwMode="ltGray">
            <a:xfrm>
              <a:off x="4795" y="2673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108"/>
            <p:cNvSpPr>
              <a:spLocks/>
            </p:cNvSpPr>
            <p:nvPr/>
          </p:nvSpPr>
          <p:spPr bwMode="ltGray">
            <a:xfrm>
              <a:off x="2526" y="1398"/>
              <a:ext cx="761" cy="542"/>
            </a:xfrm>
            <a:custGeom>
              <a:avLst/>
              <a:gdLst/>
              <a:ahLst/>
              <a:cxnLst>
                <a:cxn ang="0">
                  <a:pos x="104" y="660"/>
                </a:cxn>
                <a:cxn ang="0">
                  <a:pos x="5" y="657"/>
                </a:cxn>
                <a:cxn ang="0">
                  <a:pos x="26" y="550"/>
                </a:cxn>
                <a:cxn ang="0">
                  <a:pos x="121" y="528"/>
                </a:cxn>
                <a:cxn ang="0">
                  <a:pos x="116" y="441"/>
                </a:cxn>
                <a:cxn ang="0">
                  <a:pos x="173" y="406"/>
                </a:cxn>
                <a:cxn ang="0">
                  <a:pos x="277" y="363"/>
                </a:cxn>
                <a:cxn ang="0">
                  <a:pos x="329" y="288"/>
                </a:cxn>
                <a:cxn ang="0">
                  <a:pos x="367" y="310"/>
                </a:cxn>
                <a:cxn ang="0">
                  <a:pos x="475" y="319"/>
                </a:cxn>
                <a:cxn ang="0">
                  <a:pos x="539" y="264"/>
                </a:cxn>
                <a:cxn ang="0">
                  <a:pos x="589" y="237"/>
                </a:cxn>
                <a:cxn ang="0">
                  <a:pos x="575" y="220"/>
                </a:cxn>
                <a:cxn ang="0">
                  <a:pos x="578" y="121"/>
                </a:cxn>
                <a:cxn ang="0">
                  <a:pos x="508" y="141"/>
                </a:cxn>
                <a:cxn ang="0">
                  <a:pos x="482" y="241"/>
                </a:cxn>
                <a:cxn ang="0">
                  <a:pos x="404" y="288"/>
                </a:cxn>
                <a:cxn ang="0">
                  <a:pos x="337" y="262"/>
                </a:cxn>
                <a:cxn ang="0">
                  <a:pos x="298" y="195"/>
                </a:cxn>
                <a:cxn ang="0">
                  <a:pos x="382" y="118"/>
                </a:cxn>
                <a:cxn ang="0">
                  <a:pos x="470" y="25"/>
                </a:cxn>
                <a:cxn ang="0">
                  <a:pos x="574" y="4"/>
                </a:cxn>
                <a:cxn ang="0">
                  <a:pos x="646" y="28"/>
                </a:cxn>
                <a:cxn ang="0">
                  <a:pos x="742" y="43"/>
                </a:cxn>
                <a:cxn ang="0">
                  <a:pos x="799" y="82"/>
                </a:cxn>
                <a:cxn ang="0">
                  <a:pos x="829" y="91"/>
                </a:cxn>
                <a:cxn ang="0">
                  <a:pos x="877" y="45"/>
                </a:cxn>
                <a:cxn ang="0">
                  <a:pos x="908" y="48"/>
                </a:cxn>
                <a:cxn ang="0">
                  <a:pos x="1009" y="115"/>
                </a:cxn>
                <a:cxn ang="0">
                  <a:pos x="961" y="670"/>
                </a:cxn>
                <a:cxn ang="0">
                  <a:pos x="836" y="723"/>
                </a:cxn>
                <a:cxn ang="0">
                  <a:pos x="743" y="666"/>
                </a:cxn>
                <a:cxn ang="0">
                  <a:pos x="656" y="634"/>
                </a:cxn>
                <a:cxn ang="0">
                  <a:pos x="751" y="547"/>
                </a:cxn>
                <a:cxn ang="0">
                  <a:pos x="839" y="567"/>
                </a:cxn>
                <a:cxn ang="0">
                  <a:pos x="883" y="528"/>
                </a:cxn>
                <a:cxn ang="0">
                  <a:pos x="854" y="447"/>
                </a:cxn>
                <a:cxn ang="0">
                  <a:pos x="772" y="523"/>
                </a:cxn>
                <a:cxn ang="0">
                  <a:pos x="677" y="526"/>
                </a:cxn>
                <a:cxn ang="0">
                  <a:pos x="601" y="576"/>
                </a:cxn>
                <a:cxn ang="0">
                  <a:pos x="596" y="667"/>
                </a:cxn>
                <a:cxn ang="0">
                  <a:pos x="527" y="594"/>
                </a:cxn>
                <a:cxn ang="0">
                  <a:pos x="437" y="513"/>
                </a:cxn>
                <a:cxn ang="0">
                  <a:pos x="436" y="559"/>
                </a:cxn>
                <a:cxn ang="0">
                  <a:pos x="509" y="595"/>
                </a:cxn>
                <a:cxn ang="0">
                  <a:pos x="455" y="607"/>
                </a:cxn>
                <a:cxn ang="0">
                  <a:pos x="362" y="565"/>
                </a:cxn>
                <a:cxn ang="0">
                  <a:pos x="323" y="613"/>
                </a:cxn>
                <a:cxn ang="0">
                  <a:pos x="323" y="523"/>
                </a:cxn>
                <a:cxn ang="0">
                  <a:pos x="242" y="535"/>
                </a:cxn>
                <a:cxn ang="0">
                  <a:pos x="194" y="586"/>
                </a:cxn>
              </a:cxnLst>
              <a:rect l="0" t="0" r="r" b="b"/>
              <a:pathLst>
                <a:path w="1016" h="723">
                  <a:moveTo>
                    <a:pt x="214" y="612"/>
                  </a:moveTo>
                  <a:cubicBezTo>
                    <a:pt x="204" y="613"/>
                    <a:pt x="199" y="613"/>
                    <a:pt x="191" y="618"/>
                  </a:cubicBezTo>
                  <a:cubicBezTo>
                    <a:pt x="184" y="627"/>
                    <a:pt x="178" y="635"/>
                    <a:pt x="167" y="637"/>
                  </a:cubicBezTo>
                  <a:cubicBezTo>
                    <a:pt x="162" y="639"/>
                    <a:pt x="158" y="640"/>
                    <a:pt x="154" y="643"/>
                  </a:cubicBezTo>
                  <a:cubicBezTo>
                    <a:pt x="143" y="661"/>
                    <a:pt x="124" y="659"/>
                    <a:pt x="104" y="660"/>
                  </a:cubicBezTo>
                  <a:cubicBezTo>
                    <a:pt x="99" y="661"/>
                    <a:pt x="94" y="663"/>
                    <a:pt x="89" y="664"/>
                  </a:cubicBezTo>
                  <a:cubicBezTo>
                    <a:pt x="83" y="663"/>
                    <a:pt x="80" y="660"/>
                    <a:pt x="74" y="658"/>
                  </a:cubicBezTo>
                  <a:cubicBezTo>
                    <a:pt x="68" y="652"/>
                    <a:pt x="60" y="647"/>
                    <a:pt x="52" y="643"/>
                  </a:cubicBezTo>
                  <a:cubicBezTo>
                    <a:pt x="42" y="645"/>
                    <a:pt x="33" y="648"/>
                    <a:pt x="23" y="649"/>
                  </a:cubicBezTo>
                  <a:cubicBezTo>
                    <a:pt x="17" y="652"/>
                    <a:pt x="11" y="653"/>
                    <a:pt x="5" y="657"/>
                  </a:cubicBezTo>
                  <a:cubicBezTo>
                    <a:pt x="0" y="648"/>
                    <a:pt x="3" y="639"/>
                    <a:pt x="7" y="630"/>
                  </a:cubicBezTo>
                  <a:cubicBezTo>
                    <a:pt x="8" y="623"/>
                    <a:pt x="11" y="623"/>
                    <a:pt x="17" y="627"/>
                  </a:cubicBezTo>
                  <a:cubicBezTo>
                    <a:pt x="24" y="615"/>
                    <a:pt x="21" y="609"/>
                    <a:pt x="14" y="598"/>
                  </a:cubicBezTo>
                  <a:cubicBezTo>
                    <a:pt x="13" y="589"/>
                    <a:pt x="15" y="589"/>
                    <a:pt x="23" y="588"/>
                  </a:cubicBezTo>
                  <a:cubicBezTo>
                    <a:pt x="36" y="583"/>
                    <a:pt x="30" y="561"/>
                    <a:pt x="26" y="550"/>
                  </a:cubicBezTo>
                  <a:cubicBezTo>
                    <a:pt x="25" y="543"/>
                    <a:pt x="21" y="537"/>
                    <a:pt x="17" y="531"/>
                  </a:cubicBezTo>
                  <a:cubicBezTo>
                    <a:pt x="21" y="518"/>
                    <a:pt x="38" y="521"/>
                    <a:pt x="50" y="519"/>
                  </a:cubicBezTo>
                  <a:cubicBezTo>
                    <a:pt x="66" y="509"/>
                    <a:pt x="61" y="509"/>
                    <a:pt x="88" y="514"/>
                  </a:cubicBezTo>
                  <a:cubicBezTo>
                    <a:pt x="93" y="518"/>
                    <a:pt x="97" y="519"/>
                    <a:pt x="103" y="520"/>
                  </a:cubicBezTo>
                  <a:cubicBezTo>
                    <a:pt x="109" y="523"/>
                    <a:pt x="115" y="526"/>
                    <a:pt x="121" y="528"/>
                  </a:cubicBezTo>
                  <a:cubicBezTo>
                    <a:pt x="130" y="526"/>
                    <a:pt x="139" y="523"/>
                    <a:pt x="148" y="522"/>
                  </a:cubicBezTo>
                  <a:cubicBezTo>
                    <a:pt x="153" y="519"/>
                    <a:pt x="157" y="518"/>
                    <a:pt x="160" y="513"/>
                  </a:cubicBezTo>
                  <a:cubicBezTo>
                    <a:pt x="162" y="504"/>
                    <a:pt x="162" y="494"/>
                    <a:pt x="166" y="486"/>
                  </a:cubicBezTo>
                  <a:cubicBezTo>
                    <a:pt x="169" y="472"/>
                    <a:pt x="169" y="447"/>
                    <a:pt x="152" y="444"/>
                  </a:cubicBezTo>
                  <a:cubicBezTo>
                    <a:pt x="136" y="436"/>
                    <a:pt x="165" y="450"/>
                    <a:pt x="116" y="441"/>
                  </a:cubicBezTo>
                  <a:cubicBezTo>
                    <a:pt x="113" y="440"/>
                    <a:pt x="114" y="435"/>
                    <a:pt x="112" y="432"/>
                  </a:cubicBezTo>
                  <a:cubicBezTo>
                    <a:pt x="113" y="409"/>
                    <a:pt x="109" y="418"/>
                    <a:pt x="122" y="412"/>
                  </a:cubicBezTo>
                  <a:cubicBezTo>
                    <a:pt x="130" y="413"/>
                    <a:pt x="145" y="420"/>
                    <a:pt x="145" y="420"/>
                  </a:cubicBezTo>
                  <a:cubicBezTo>
                    <a:pt x="150" y="418"/>
                    <a:pt x="156" y="418"/>
                    <a:pt x="161" y="415"/>
                  </a:cubicBezTo>
                  <a:cubicBezTo>
                    <a:pt x="165" y="410"/>
                    <a:pt x="168" y="409"/>
                    <a:pt x="173" y="406"/>
                  </a:cubicBezTo>
                  <a:cubicBezTo>
                    <a:pt x="178" y="418"/>
                    <a:pt x="184" y="405"/>
                    <a:pt x="191" y="403"/>
                  </a:cubicBezTo>
                  <a:cubicBezTo>
                    <a:pt x="196" y="402"/>
                    <a:pt x="201" y="402"/>
                    <a:pt x="206" y="402"/>
                  </a:cubicBezTo>
                  <a:cubicBezTo>
                    <a:pt x="217" y="398"/>
                    <a:pt x="225" y="394"/>
                    <a:pt x="235" y="388"/>
                  </a:cubicBezTo>
                  <a:cubicBezTo>
                    <a:pt x="237" y="374"/>
                    <a:pt x="242" y="376"/>
                    <a:pt x="257" y="375"/>
                  </a:cubicBezTo>
                  <a:cubicBezTo>
                    <a:pt x="264" y="371"/>
                    <a:pt x="270" y="367"/>
                    <a:pt x="277" y="363"/>
                  </a:cubicBezTo>
                  <a:cubicBezTo>
                    <a:pt x="280" y="357"/>
                    <a:pt x="283" y="354"/>
                    <a:pt x="289" y="351"/>
                  </a:cubicBezTo>
                  <a:cubicBezTo>
                    <a:pt x="292" y="345"/>
                    <a:pt x="295" y="342"/>
                    <a:pt x="301" y="339"/>
                  </a:cubicBezTo>
                  <a:cubicBezTo>
                    <a:pt x="306" y="331"/>
                    <a:pt x="305" y="330"/>
                    <a:pt x="314" y="331"/>
                  </a:cubicBezTo>
                  <a:cubicBezTo>
                    <a:pt x="319" y="339"/>
                    <a:pt x="322" y="337"/>
                    <a:pt x="332" y="336"/>
                  </a:cubicBezTo>
                  <a:cubicBezTo>
                    <a:pt x="340" y="322"/>
                    <a:pt x="339" y="301"/>
                    <a:pt x="329" y="288"/>
                  </a:cubicBezTo>
                  <a:cubicBezTo>
                    <a:pt x="331" y="271"/>
                    <a:pt x="330" y="270"/>
                    <a:pt x="346" y="273"/>
                  </a:cubicBezTo>
                  <a:cubicBezTo>
                    <a:pt x="354" y="271"/>
                    <a:pt x="360" y="268"/>
                    <a:pt x="367" y="265"/>
                  </a:cubicBezTo>
                  <a:cubicBezTo>
                    <a:pt x="372" y="271"/>
                    <a:pt x="375" y="277"/>
                    <a:pt x="380" y="283"/>
                  </a:cubicBezTo>
                  <a:cubicBezTo>
                    <a:pt x="378" y="292"/>
                    <a:pt x="368" y="295"/>
                    <a:pt x="361" y="300"/>
                  </a:cubicBezTo>
                  <a:cubicBezTo>
                    <a:pt x="358" y="307"/>
                    <a:pt x="360" y="309"/>
                    <a:pt x="367" y="310"/>
                  </a:cubicBezTo>
                  <a:cubicBezTo>
                    <a:pt x="376" y="314"/>
                    <a:pt x="385" y="320"/>
                    <a:pt x="394" y="324"/>
                  </a:cubicBezTo>
                  <a:cubicBezTo>
                    <a:pt x="401" y="322"/>
                    <a:pt x="407" y="322"/>
                    <a:pt x="413" y="318"/>
                  </a:cubicBezTo>
                  <a:cubicBezTo>
                    <a:pt x="421" y="323"/>
                    <a:pt x="427" y="329"/>
                    <a:pt x="436" y="331"/>
                  </a:cubicBezTo>
                  <a:cubicBezTo>
                    <a:pt x="444" y="330"/>
                    <a:pt x="450" y="328"/>
                    <a:pt x="457" y="327"/>
                  </a:cubicBezTo>
                  <a:cubicBezTo>
                    <a:pt x="463" y="324"/>
                    <a:pt x="469" y="321"/>
                    <a:pt x="475" y="319"/>
                  </a:cubicBezTo>
                  <a:cubicBezTo>
                    <a:pt x="479" y="314"/>
                    <a:pt x="481" y="312"/>
                    <a:pt x="487" y="310"/>
                  </a:cubicBezTo>
                  <a:cubicBezTo>
                    <a:pt x="493" y="313"/>
                    <a:pt x="498" y="318"/>
                    <a:pt x="505" y="319"/>
                  </a:cubicBezTo>
                  <a:cubicBezTo>
                    <a:pt x="513" y="318"/>
                    <a:pt x="518" y="314"/>
                    <a:pt x="526" y="312"/>
                  </a:cubicBezTo>
                  <a:cubicBezTo>
                    <a:pt x="523" y="294"/>
                    <a:pt x="526" y="293"/>
                    <a:pt x="539" y="283"/>
                  </a:cubicBezTo>
                  <a:cubicBezTo>
                    <a:pt x="542" y="276"/>
                    <a:pt x="543" y="271"/>
                    <a:pt x="539" y="264"/>
                  </a:cubicBezTo>
                  <a:cubicBezTo>
                    <a:pt x="537" y="255"/>
                    <a:pt x="543" y="258"/>
                    <a:pt x="550" y="259"/>
                  </a:cubicBezTo>
                  <a:cubicBezTo>
                    <a:pt x="556" y="262"/>
                    <a:pt x="559" y="259"/>
                    <a:pt x="565" y="258"/>
                  </a:cubicBezTo>
                  <a:cubicBezTo>
                    <a:pt x="573" y="259"/>
                    <a:pt x="574" y="263"/>
                    <a:pt x="580" y="267"/>
                  </a:cubicBezTo>
                  <a:cubicBezTo>
                    <a:pt x="593" y="264"/>
                    <a:pt x="590" y="260"/>
                    <a:pt x="584" y="250"/>
                  </a:cubicBezTo>
                  <a:cubicBezTo>
                    <a:pt x="583" y="243"/>
                    <a:pt x="581" y="239"/>
                    <a:pt x="589" y="237"/>
                  </a:cubicBezTo>
                  <a:cubicBezTo>
                    <a:pt x="604" y="226"/>
                    <a:pt x="622" y="228"/>
                    <a:pt x="640" y="225"/>
                  </a:cubicBezTo>
                  <a:cubicBezTo>
                    <a:pt x="648" y="221"/>
                    <a:pt x="656" y="219"/>
                    <a:pt x="664" y="214"/>
                  </a:cubicBezTo>
                  <a:cubicBezTo>
                    <a:pt x="666" y="201"/>
                    <a:pt x="656" y="205"/>
                    <a:pt x="644" y="204"/>
                  </a:cubicBezTo>
                  <a:cubicBezTo>
                    <a:pt x="627" y="195"/>
                    <a:pt x="606" y="201"/>
                    <a:pt x="587" y="205"/>
                  </a:cubicBezTo>
                  <a:cubicBezTo>
                    <a:pt x="583" y="211"/>
                    <a:pt x="581" y="219"/>
                    <a:pt x="575" y="220"/>
                  </a:cubicBezTo>
                  <a:cubicBezTo>
                    <a:pt x="561" y="218"/>
                    <a:pt x="555" y="209"/>
                    <a:pt x="541" y="207"/>
                  </a:cubicBezTo>
                  <a:cubicBezTo>
                    <a:pt x="533" y="199"/>
                    <a:pt x="531" y="189"/>
                    <a:pt x="524" y="180"/>
                  </a:cubicBezTo>
                  <a:cubicBezTo>
                    <a:pt x="521" y="164"/>
                    <a:pt x="528" y="153"/>
                    <a:pt x="544" y="150"/>
                  </a:cubicBezTo>
                  <a:cubicBezTo>
                    <a:pt x="564" y="135"/>
                    <a:pt x="532" y="135"/>
                    <a:pt x="568" y="132"/>
                  </a:cubicBezTo>
                  <a:cubicBezTo>
                    <a:pt x="573" y="128"/>
                    <a:pt x="573" y="125"/>
                    <a:pt x="578" y="121"/>
                  </a:cubicBezTo>
                  <a:cubicBezTo>
                    <a:pt x="585" y="107"/>
                    <a:pt x="568" y="109"/>
                    <a:pt x="559" y="108"/>
                  </a:cubicBezTo>
                  <a:cubicBezTo>
                    <a:pt x="555" y="107"/>
                    <a:pt x="552" y="103"/>
                    <a:pt x="548" y="103"/>
                  </a:cubicBezTo>
                  <a:cubicBezTo>
                    <a:pt x="543" y="103"/>
                    <a:pt x="533" y="106"/>
                    <a:pt x="533" y="106"/>
                  </a:cubicBezTo>
                  <a:cubicBezTo>
                    <a:pt x="526" y="114"/>
                    <a:pt x="528" y="116"/>
                    <a:pt x="530" y="126"/>
                  </a:cubicBezTo>
                  <a:cubicBezTo>
                    <a:pt x="529" y="139"/>
                    <a:pt x="520" y="138"/>
                    <a:pt x="508" y="141"/>
                  </a:cubicBezTo>
                  <a:cubicBezTo>
                    <a:pt x="492" y="137"/>
                    <a:pt x="486" y="143"/>
                    <a:pt x="479" y="157"/>
                  </a:cubicBezTo>
                  <a:cubicBezTo>
                    <a:pt x="485" y="173"/>
                    <a:pt x="486" y="169"/>
                    <a:pt x="479" y="186"/>
                  </a:cubicBezTo>
                  <a:cubicBezTo>
                    <a:pt x="483" y="198"/>
                    <a:pt x="493" y="203"/>
                    <a:pt x="499" y="214"/>
                  </a:cubicBezTo>
                  <a:cubicBezTo>
                    <a:pt x="500" y="220"/>
                    <a:pt x="500" y="224"/>
                    <a:pt x="497" y="229"/>
                  </a:cubicBezTo>
                  <a:cubicBezTo>
                    <a:pt x="496" y="236"/>
                    <a:pt x="489" y="240"/>
                    <a:pt x="482" y="241"/>
                  </a:cubicBezTo>
                  <a:cubicBezTo>
                    <a:pt x="474" y="245"/>
                    <a:pt x="474" y="249"/>
                    <a:pt x="470" y="256"/>
                  </a:cubicBezTo>
                  <a:cubicBezTo>
                    <a:pt x="469" y="265"/>
                    <a:pt x="469" y="274"/>
                    <a:pt x="460" y="279"/>
                  </a:cubicBezTo>
                  <a:cubicBezTo>
                    <a:pt x="457" y="286"/>
                    <a:pt x="450" y="288"/>
                    <a:pt x="443" y="289"/>
                  </a:cubicBezTo>
                  <a:cubicBezTo>
                    <a:pt x="436" y="294"/>
                    <a:pt x="430" y="299"/>
                    <a:pt x="422" y="304"/>
                  </a:cubicBezTo>
                  <a:cubicBezTo>
                    <a:pt x="414" y="300"/>
                    <a:pt x="409" y="295"/>
                    <a:pt x="404" y="288"/>
                  </a:cubicBezTo>
                  <a:cubicBezTo>
                    <a:pt x="403" y="282"/>
                    <a:pt x="401" y="276"/>
                    <a:pt x="398" y="270"/>
                  </a:cubicBezTo>
                  <a:cubicBezTo>
                    <a:pt x="397" y="263"/>
                    <a:pt x="392" y="256"/>
                    <a:pt x="389" y="250"/>
                  </a:cubicBezTo>
                  <a:cubicBezTo>
                    <a:pt x="387" y="238"/>
                    <a:pt x="387" y="240"/>
                    <a:pt x="373" y="241"/>
                  </a:cubicBezTo>
                  <a:cubicBezTo>
                    <a:pt x="365" y="244"/>
                    <a:pt x="359" y="251"/>
                    <a:pt x="350" y="253"/>
                  </a:cubicBezTo>
                  <a:cubicBezTo>
                    <a:pt x="346" y="256"/>
                    <a:pt x="341" y="259"/>
                    <a:pt x="337" y="262"/>
                  </a:cubicBezTo>
                  <a:cubicBezTo>
                    <a:pt x="328" y="260"/>
                    <a:pt x="334" y="262"/>
                    <a:pt x="322" y="256"/>
                  </a:cubicBezTo>
                  <a:cubicBezTo>
                    <a:pt x="320" y="255"/>
                    <a:pt x="316" y="253"/>
                    <a:pt x="316" y="253"/>
                  </a:cubicBezTo>
                  <a:cubicBezTo>
                    <a:pt x="312" y="247"/>
                    <a:pt x="306" y="241"/>
                    <a:pt x="302" y="235"/>
                  </a:cubicBezTo>
                  <a:cubicBezTo>
                    <a:pt x="300" y="231"/>
                    <a:pt x="296" y="223"/>
                    <a:pt x="296" y="223"/>
                  </a:cubicBezTo>
                  <a:cubicBezTo>
                    <a:pt x="294" y="214"/>
                    <a:pt x="294" y="204"/>
                    <a:pt x="298" y="195"/>
                  </a:cubicBezTo>
                  <a:cubicBezTo>
                    <a:pt x="299" y="189"/>
                    <a:pt x="301" y="183"/>
                    <a:pt x="304" y="177"/>
                  </a:cubicBezTo>
                  <a:cubicBezTo>
                    <a:pt x="307" y="161"/>
                    <a:pt x="307" y="150"/>
                    <a:pt x="325" y="147"/>
                  </a:cubicBezTo>
                  <a:cubicBezTo>
                    <a:pt x="333" y="143"/>
                    <a:pt x="343" y="140"/>
                    <a:pt x="352" y="138"/>
                  </a:cubicBezTo>
                  <a:cubicBezTo>
                    <a:pt x="358" y="135"/>
                    <a:pt x="363" y="130"/>
                    <a:pt x="370" y="129"/>
                  </a:cubicBezTo>
                  <a:cubicBezTo>
                    <a:pt x="375" y="125"/>
                    <a:pt x="377" y="121"/>
                    <a:pt x="382" y="118"/>
                  </a:cubicBezTo>
                  <a:cubicBezTo>
                    <a:pt x="386" y="112"/>
                    <a:pt x="390" y="108"/>
                    <a:pt x="394" y="102"/>
                  </a:cubicBezTo>
                  <a:cubicBezTo>
                    <a:pt x="395" y="95"/>
                    <a:pt x="399" y="90"/>
                    <a:pt x="403" y="84"/>
                  </a:cubicBezTo>
                  <a:cubicBezTo>
                    <a:pt x="404" y="77"/>
                    <a:pt x="411" y="73"/>
                    <a:pt x="418" y="72"/>
                  </a:cubicBezTo>
                  <a:cubicBezTo>
                    <a:pt x="426" y="68"/>
                    <a:pt x="431" y="62"/>
                    <a:pt x="439" y="57"/>
                  </a:cubicBezTo>
                  <a:cubicBezTo>
                    <a:pt x="446" y="46"/>
                    <a:pt x="458" y="30"/>
                    <a:pt x="470" y="25"/>
                  </a:cubicBezTo>
                  <a:cubicBezTo>
                    <a:pt x="483" y="19"/>
                    <a:pt x="500" y="21"/>
                    <a:pt x="514" y="16"/>
                  </a:cubicBezTo>
                  <a:cubicBezTo>
                    <a:pt x="518" y="13"/>
                    <a:pt x="527" y="8"/>
                    <a:pt x="532" y="7"/>
                  </a:cubicBezTo>
                  <a:cubicBezTo>
                    <a:pt x="538" y="6"/>
                    <a:pt x="545" y="5"/>
                    <a:pt x="551" y="4"/>
                  </a:cubicBezTo>
                  <a:cubicBezTo>
                    <a:pt x="553" y="4"/>
                    <a:pt x="557" y="3"/>
                    <a:pt x="557" y="3"/>
                  </a:cubicBezTo>
                  <a:cubicBezTo>
                    <a:pt x="564" y="0"/>
                    <a:pt x="567" y="3"/>
                    <a:pt x="574" y="4"/>
                  </a:cubicBezTo>
                  <a:cubicBezTo>
                    <a:pt x="580" y="9"/>
                    <a:pt x="582" y="9"/>
                    <a:pt x="589" y="7"/>
                  </a:cubicBezTo>
                  <a:cubicBezTo>
                    <a:pt x="594" y="3"/>
                    <a:pt x="601" y="1"/>
                    <a:pt x="607" y="0"/>
                  </a:cubicBezTo>
                  <a:cubicBezTo>
                    <a:pt x="618" y="1"/>
                    <a:pt x="624" y="2"/>
                    <a:pt x="634" y="4"/>
                  </a:cubicBezTo>
                  <a:cubicBezTo>
                    <a:pt x="640" y="13"/>
                    <a:pt x="634" y="19"/>
                    <a:pt x="629" y="27"/>
                  </a:cubicBezTo>
                  <a:cubicBezTo>
                    <a:pt x="633" y="35"/>
                    <a:pt x="640" y="31"/>
                    <a:pt x="646" y="28"/>
                  </a:cubicBezTo>
                  <a:cubicBezTo>
                    <a:pt x="668" y="29"/>
                    <a:pt x="674" y="31"/>
                    <a:pt x="691" y="34"/>
                  </a:cubicBezTo>
                  <a:cubicBezTo>
                    <a:pt x="696" y="38"/>
                    <a:pt x="696" y="42"/>
                    <a:pt x="703" y="43"/>
                  </a:cubicBezTo>
                  <a:cubicBezTo>
                    <a:pt x="709" y="46"/>
                    <a:pt x="712" y="43"/>
                    <a:pt x="718" y="42"/>
                  </a:cubicBezTo>
                  <a:cubicBezTo>
                    <a:pt x="724" y="39"/>
                    <a:pt x="727" y="41"/>
                    <a:pt x="731" y="46"/>
                  </a:cubicBezTo>
                  <a:cubicBezTo>
                    <a:pt x="735" y="63"/>
                    <a:pt x="734" y="48"/>
                    <a:pt x="742" y="43"/>
                  </a:cubicBezTo>
                  <a:cubicBezTo>
                    <a:pt x="747" y="49"/>
                    <a:pt x="751" y="50"/>
                    <a:pt x="754" y="57"/>
                  </a:cubicBezTo>
                  <a:cubicBezTo>
                    <a:pt x="756" y="69"/>
                    <a:pt x="761" y="58"/>
                    <a:pt x="767" y="54"/>
                  </a:cubicBezTo>
                  <a:cubicBezTo>
                    <a:pt x="773" y="58"/>
                    <a:pt x="779" y="63"/>
                    <a:pt x="785" y="67"/>
                  </a:cubicBezTo>
                  <a:cubicBezTo>
                    <a:pt x="792" y="66"/>
                    <a:pt x="797" y="66"/>
                    <a:pt x="803" y="70"/>
                  </a:cubicBezTo>
                  <a:cubicBezTo>
                    <a:pt x="806" y="77"/>
                    <a:pt x="805" y="78"/>
                    <a:pt x="799" y="82"/>
                  </a:cubicBezTo>
                  <a:cubicBezTo>
                    <a:pt x="796" y="88"/>
                    <a:pt x="792" y="89"/>
                    <a:pt x="787" y="93"/>
                  </a:cubicBezTo>
                  <a:cubicBezTo>
                    <a:pt x="784" y="98"/>
                    <a:pt x="782" y="103"/>
                    <a:pt x="787" y="108"/>
                  </a:cubicBezTo>
                  <a:cubicBezTo>
                    <a:pt x="791" y="112"/>
                    <a:pt x="800" y="118"/>
                    <a:pt x="800" y="118"/>
                  </a:cubicBezTo>
                  <a:cubicBezTo>
                    <a:pt x="810" y="116"/>
                    <a:pt x="798" y="98"/>
                    <a:pt x="812" y="87"/>
                  </a:cubicBezTo>
                  <a:cubicBezTo>
                    <a:pt x="819" y="88"/>
                    <a:pt x="823" y="90"/>
                    <a:pt x="829" y="91"/>
                  </a:cubicBezTo>
                  <a:cubicBezTo>
                    <a:pt x="833" y="94"/>
                    <a:pt x="837" y="97"/>
                    <a:pt x="842" y="99"/>
                  </a:cubicBezTo>
                  <a:cubicBezTo>
                    <a:pt x="856" y="93"/>
                    <a:pt x="847" y="80"/>
                    <a:pt x="836" y="78"/>
                  </a:cubicBezTo>
                  <a:cubicBezTo>
                    <a:pt x="831" y="72"/>
                    <a:pt x="828" y="66"/>
                    <a:pt x="823" y="60"/>
                  </a:cubicBezTo>
                  <a:cubicBezTo>
                    <a:pt x="824" y="42"/>
                    <a:pt x="826" y="34"/>
                    <a:pt x="844" y="30"/>
                  </a:cubicBezTo>
                  <a:cubicBezTo>
                    <a:pt x="857" y="31"/>
                    <a:pt x="866" y="38"/>
                    <a:pt x="877" y="45"/>
                  </a:cubicBezTo>
                  <a:cubicBezTo>
                    <a:pt x="879" y="60"/>
                    <a:pt x="868" y="60"/>
                    <a:pt x="857" y="63"/>
                  </a:cubicBezTo>
                  <a:cubicBezTo>
                    <a:pt x="850" y="68"/>
                    <a:pt x="849" y="74"/>
                    <a:pt x="859" y="76"/>
                  </a:cubicBezTo>
                  <a:cubicBezTo>
                    <a:pt x="864" y="79"/>
                    <a:pt x="877" y="75"/>
                    <a:pt x="877" y="75"/>
                  </a:cubicBezTo>
                  <a:cubicBezTo>
                    <a:pt x="882" y="73"/>
                    <a:pt x="884" y="69"/>
                    <a:pt x="889" y="66"/>
                  </a:cubicBezTo>
                  <a:cubicBezTo>
                    <a:pt x="894" y="57"/>
                    <a:pt x="898" y="50"/>
                    <a:pt x="908" y="48"/>
                  </a:cubicBezTo>
                  <a:cubicBezTo>
                    <a:pt x="920" y="43"/>
                    <a:pt x="931" y="35"/>
                    <a:pt x="943" y="33"/>
                  </a:cubicBezTo>
                  <a:cubicBezTo>
                    <a:pt x="952" y="38"/>
                    <a:pt x="960" y="41"/>
                    <a:pt x="970" y="43"/>
                  </a:cubicBezTo>
                  <a:cubicBezTo>
                    <a:pt x="978" y="47"/>
                    <a:pt x="991" y="47"/>
                    <a:pt x="1000" y="48"/>
                  </a:cubicBezTo>
                  <a:cubicBezTo>
                    <a:pt x="1005" y="51"/>
                    <a:pt x="1009" y="53"/>
                    <a:pt x="1012" y="58"/>
                  </a:cubicBezTo>
                  <a:cubicBezTo>
                    <a:pt x="1016" y="76"/>
                    <a:pt x="1010" y="96"/>
                    <a:pt x="1009" y="115"/>
                  </a:cubicBezTo>
                  <a:cubicBezTo>
                    <a:pt x="1008" y="150"/>
                    <a:pt x="1012" y="215"/>
                    <a:pt x="1004" y="256"/>
                  </a:cubicBezTo>
                  <a:cubicBezTo>
                    <a:pt x="1002" y="273"/>
                    <a:pt x="1000" y="289"/>
                    <a:pt x="998" y="306"/>
                  </a:cubicBezTo>
                  <a:cubicBezTo>
                    <a:pt x="996" y="338"/>
                    <a:pt x="991" y="371"/>
                    <a:pt x="986" y="402"/>
                  </a:cubicBezTo>
                  <a:cubicBezTo>
                    <a:pt x="983" y="442"/>
                    <a:pt x="985" y="539"/>
                    <a:pt x="997" y="574"/>
                  </a:cubicBezTo>
                  <a:cubicBezTo>
                    <a:pt x="1001" y="624"/>
                    <a:pt x="1016" y="662"/>
                    <a:pt x="961" y="670"/>
                  </a:cubicBezTo>
                  <a:cubicBezTo>
                    <a:pt x="954" y="673"/>
                    <a:pt x="949" y="675"/>
                    <a:pt x="941" y="676"/>
                  </a:cubicBezTo>
                  <a:cubicBezTo>
                    <a:pt x="930" y="682"/>
                    <a:pt x="920" y="689"/>
                    <a:pt x="907" y="691"/>
                  </a:cubicBezTo>
                  <a:cubicBezTo>
                    <a:pt x="901" y="695"/>
                    <a:pt x="894" y="699"/>
                    <a:pt x="887" y="700"/>
                  </a:cubicBezTo>
                  <a:cubicBezTo>
                    <a:pt x="876" y="705"/>
                    <a:pt x="862" y="716"/>
                    <a:pt x="851" y="718"/>
                  </a:cubicBezTo>
                  <a:cubicBezTo>
                    <a:pt x="846" y="720"/>
                    <a:pt x="841" y="721"/>
                    <a:pt x="836" y="723"/>
                  </a:cubicBezTo>
                  <a:cubicBezTo>
                    <a:pt x="810" y="719"/>
                    <a:pt x="823" y="711"/>
                    <a:pt x="815" y="691"/>
                  </a:cubicBezTo>
                  <a:cubicBezTo>
                    <a:pt x="814" y="683"/>
                    <a:pt x="813" y="677"/>
                    <a:pt x="809" y="670"/>
                  </a:cubicBezTo>
                  <a:cubicBezTo>
                    <a:pt x="800" y="673"/>
                    <a:pt x="792" y="677"/>
                    <a:pt x="782" y="679"/>
                  </a:cubicBezTo>
                  <a:cubicBezTo>
                    <a:pt x="773" y="678"/>
                    <a:pt x="767" y="676"/>
                    <a:pt x="757" y="675"/>
                  </a:cubicBezTo>
                  <a:cubicBezTo>
                    <a:pt x="750" y="671"/>
                    <a:pt x="751" y="667"/>
                    <a:pt x="743" y="666"/>
                  </a:cubicBezTo>
                  <a:cubicBezTo>
                    <a:pt x="734" y="667"/>
                    <a:pt x="728" y="674"/>
                    <a:pt x="719" y="676"/>
                  </a:cubicBezTo>
                  <a:cubicBezTo>
                    <a:pt x="709" y="683"/>
                    <a:pt x="698" y="677"/>
                    <a:pt x="688" y="675"/>
                  </a:cubicBezTo>
                  <a:cubicBezTo>
                    <a:pt x="684" y="668"/>
                    <a:pt x="682" y="667"/>
                    <a:pt x="674" y="666"/>
                  </a:cubicBezTo>
                  <a:cubicBezTo>
                    <a:pt x="669" y="660"/>
                    <a:pt x="666" y="655"/>
                    <a:pt x="662" y="648"/>
                  </a:cubicBezTo>
                  <a:cubicBezTo>
                    <a:pt x="661" y="642"/>
                    <a:pt x="659" y="639"/>
                    <a:pt x="656" y="634"/>
                  </a:cubicBezTo>
                  <a:cubicBezTo>
                    <a:pt x="661" y="618"/>
                    <a:pt x="654" y="612"/>
                    <a:pt x="643" y="604"/>
                  </a:cubicBezTo>
                  <a:cubicBezTo>
                    <a:pt x="638" y="595"/>
                    <a:pt x="676" y="581"/>
                    <a:pt x="685" y="579"/>
                  </a:cubicBezTo>
                  <a:cubicBezTo>
                    <a:pt x="691" y="576"/>
                    <a:pt x="696" y="571"/>
                    <a:pt x="703" y="570"/>
                  </a:cubicBezTo>
                  <a:cubicBezTo>
                    <a:pt x="714" y="572"/>
                    <a:pt x="723" y="569"/>
                    <a:pt x="733" y="567"/>
                  </a:cubicBezTo>
                  <a:cubicBezTo>
                    <a:pt x="738" y="560"/>
                    <a:pt x="743" y="550"/>
                    <a:pt x="751" y="547"/>
                  </a:cubicBezTo>
                  <a:cubicBezTo>
                    <a:pt x="758" y="552"/>
                    <a:pt x="759" y="553"/>
                    <a:pt x="769" y="552"/>
                  </a:cubicBezTo>
                  <a:cubicBezTo>
                    <a:pt x="774" y="549"/>
                    <a:pt x="778" y="547"/>
                    <a:pt x="784" y="546"/>
                  </a:cubicBezTo>
                  <a:cubicBezTo>
                    <a:pt x="794" y="548"/>
                    <a:pt x="798" y="555"/>
                    <a:pt x="802" y="564"/>
                  </a:cubicBezTo>
                  <a:cubicBezTo>
                    <a:pt x="804" y="574"/>
                    <a:pt x="808" y="571"/>
                    <a:pt x="818" y="570"/>
                  </a:cubicBezTo>
                  <a:cubicBezTo>
                    <a:pt x="829" y="566"/>
                    <a:pt x="818" y="570"/>
                    <a:pt x="839" y="567"/>
                  </a:cubicBezTo>
                  <a:cubicBezTo>
                    <a:pt x="845" y="566"/>
                    <a:pt x="857" y="564"/>
                    <a:pt x="857" y="564"/>
                  </a:cubicBezTo>
                  <a:cubicBezTo>
                    <a:pt x="862" y="562"/>
                    <a:pt x="867" y="561"/>
                    <a:pt x="872" y="559"/>
                  </a:cubicBezTo>
                  <a:cubicBezTo>
                    <a:pt x="886" y="562"/>
                    <a:pt x="881" y="564"/>
                    <a:pt x="898" y="562"/>
                  </a:cubicBezTo>
                  <a:cubicBezTo>
                    <a:pt x="916" y="553"/>
                    <a:pt x="901" y="545"/>
                    <a:pt x="892" y="537"/>
                  </a:cubicBezTo>
                  <a:cubicBezTo>
                    <a:pt x="889" y="534"/>
                    <a:pt x="885" y="532"/>
                    <a:pt x="883" y="528"/>
                  </a:cubicBezTo>
                  <a:cubicBezTo>
                    <a:pt x="882" y="526"/>
                    <a:pt x="881" y="524"/>
                    <a:pt x="880" y="523"/>
                  </a:cubicBezTo>
                  <a:cubicBezTo>
                    <a:pt x="869" y="512"/>
                    <a:pt x="850" y="504"/>
                    <a:pt x="836" y="496"/>
                  </a:cubicBezTo>
                  <a:cubicBezTo>
                    <a:pt x="828" y="486"/>
                    <a:pt x="845" y="479"/>
                    <a:pt x="853" y="474"/>
                  </a:cubicBezTo>
                  <a:cubicBezTo>
                    <a:pt x="854" y="468"/>
                    <a:pt x="857" y="465"/>
                    <a:pt x="859" y="460"/>
                  </a:cubicBezTo>
                  <a:cubicBezTo>
                    <a:pt x="860" y="453"/>
                    <a:pt x="862" y="449"/>
                    <a:pt x="854" y="447"/>
                  </a:cubicBezTo>
                  <a:cubicBezTo>
                    <a:pt x="848" y="444"/>
                    <a:pt x="843" y="447"/>
                    <a:pt x="836" y="448"/>
                  </a:cubicBezTo>
                  <a:cubicBezTo>
                    <a:pt x="829" y="459"/>
                    <a:pt x="822" y="467"/>
                    <a:pt x="809" y="469"/>
                  </a:cubicBezTo>
                  <a:cubicBezTo>
                    <a:pt x="803" y="472"/>
                    <a:pt x="795" y="474"/>
                    <a:pt x="788" y="475"/>
                  </a:cubicBezTo>
                  <a:cubicBezTo>
                    <a:pt x="775" y="485"/>
                    <a:pt x="782" y="484"/>
                    <a:pt x="799" y="486"/>
                  </a:cubicBezTo>
                  <a:cubicBezTo>
                    <a:pt x="802" y="506"/>
                    <a:pt x="782" y="509"/>
                    <a:pt x="772" y="523"/>
                  </a:cubicBezTo>
                  <a:cubicBezTo>
                    <a:pt x="765" y="519"/>
                    <a:pt x="767" y="516"/>
                    <a:pt x="764" y="510"/>
                  </a:cubicBezTo>
                  <a:cubicBezTo>
                    <a:pt x="761" y="493"/>
                    <a:pt x="755" y="484"/>
                    <a:pt x="737" y="483"/>
                  </a:cubicBezTo>
                  <a:cubicBezTo>
                    <a:pt x="730" y="481"/>
                    <a:pt x="726" y="483"/>
                    <a:pt x="724" y="475"/>
                  </a:cubicBezTo>
                  <a:cubicBezTo>
                    <a:pt x="708" y="480"/>
                    <a:pt x="706" y="499"/>
                    <a:pt x="689" y="502"/>
                  </a:cubicBezTo>
                  <a:cubicBezTo>
                    <a:pt x="682" y="510"/>
                    <a:pt x="685" y="521"/>
                    <a:pt x="677" y="526"/>
                  </a:cubicBezTo>
                  <a:cubicBezTo>
                    <a:pt x="673" y="533"/>
                    <a:pt x="670" y="531"/>
                    <a:pt x="664" y="534"/>
                  </a:cubicBezTo>
                  <a:cubicBezTo>
                    <a:pt x="658" y="546"/>
                    <a:pt x="670" y="549"/>
                    <a:pt x="679" y="552"/>
                  </a:cubicBezTo>
                  <a:cubicBezTo>
                    <a:pt x="676" y="564"/>
                    <a:pt x="656" y="578"/>
                    <a:pt x="644" y="580"/>
                  </a:cubicBezTo>
                  <a:cubicBezTo>
                    <a:pt x="630" y="579"/>
                    <a:pt x="626" y="575"/>
                    <a:pt x="614" y="573"/>
                  </a:cubicBezTo>
                  <a:cubicBezTo>
                    <a:pt x="608" y="569"/>
                    <a:pt x="603" y="568"/>
                    <a:pt x="601" y="576"/>
                  </a:cubicBezTo>
                  <a:cubicBezTo>
                    <a:pt x="602" y="584"/>
                    <a:pt x="600" y="585"/>
                    <a:pt x="593" y="588"/>
                  </a:cubicBezTo>
                  <a:cubicBezTo>
                    <a:pt x="584" y="601"/>
                    <a:pt x="584" y="595"/>
                    <a:pt x="596" y="607"/>
                  </a:cubicBezTo>
                  <a:cubicBezTo>
                    <a:pt x="601" y="618"/>
                    <a:pt x="607" y="628"/>
                    <a:pt x="613" y="639"/>
                  </a:cubicBezTo>
                  <a:cubicBezTo>
                    <a:pt x="614" y="647"/>
                    <a:pt x="615" y="651"/>
                    <a:pt x="608" y="655"/>
                  </a:cubicBezTo>
                  <a:cubicBezTo>
                    <a:pt x="604" y="661"/>
                    <a:pt x="600" y="662"/>
                    <a:pt x="596" y="667"/>
                  </a:cubicBezTo>
                  <a:cubicBezTo>
                    <a:pt x="575" y="666"/>
                    <a:pt x="583" y="663"/>
                    <a:pt x="569" y="655"/>
                  </a:cubicBezTo>
                  <a:cubicBezTo>
                    <a:pt x="566" y="651"/>
                    <a:pt x="563" y="646"/>
                    <a:pt x="560" y="642"/>
                  </a:cubicBezTo>
                  <a:cubicBezTo>
                    <a:pt x="559" y="636"/>
                    <a:pt x="541" y="633"/>
                    <a:pt x="556" y="630"/>
                  </a:cubicBezTo>
                  <a:cubicBezTo>
                    <a:pt x="554" y="625"/>
                    <a:pt x="545" y="618"/>
                    <a:pt x="545" y="618"/>
                  </a:cubicBezTo>
                  <a:cubicBezTo>
                    <a:pt x="539" y="608"/>
                    <a:pt x="537" y="600"/>
                    <a:pt x="527" y="594"/>
                  </a:cubicBezTo>
                  <a:cubicBezTo>
                    <a:pt x="521" y="586"/>
                    <a:pt x="519" y="582"/>
                    <a:pt x="515" y="574"/>
                  </a:cubicBezTo>
                  <a:cubicBezTo>
                    <a:pt x="513" y="563"/>
                    <a:pt x="505" y="554"/>
                    <a:pt x="494" y="552"/>
                  </a:cubicBezTo>
                  <a:cubicBezTo>
                    <a:pt x="488" y="544"/>
                    <a:pt x="479" y="539"/>
                    <a:pt x="470" y="535"/>
                  </a:cubicBezTo>
                  <a:cubicBezTo>
                    <a:pt x="459" y="539"/>
                    <a:pt x="450" y="536"/>
                    <a:pt x="442" y="528"/>
                  </a:cubicBezTo>
                  <a:cubicBezTo>
                    <a:pt x="440" y="523"/>
                    <a:pt x="439" y="518"/>
                    <a:pt x="437" y="513"/>
                  </a:cubicBezTo>
                  <a:cubicBezTo>
                    <a:pt x="435" y="504"/>
                    <a:pt x="431" y="502"/>
                    <a:pt x="422" y="501"/>
                  </a:cubicBezTo>
                  <a:cubicBezTo>
                    <a:pt x="412" y="502"/>
                    <a:pt x="409" y="506"/>
                    <a:pt x="401" y="511"/>
                  </a:cubicBezTo>
                  <a:cubicBezTo>
                    <a:pt x="403" y="522"/>
                    <a:pt x="403" y="530"/>
                    <a:pt x="415" y="532"/>
                  </a:cubicBezTo>
                  <a:cubicBezTo>
                    <a:pt x="420" y="536"/>
                    <a:pt x="421" y="539"/>
                    <a:pt x="424" y="544"/>
                  </a:cubicBezTo>
                  <a:cubicBezTo>
                    <a:pt x="425" y="555"/>
                    <a:pt x="424" y="558"/>
                    <a:pt x="436" y="559"/>
                  </a:cubicBezTo>
                  <a:cubicBezTo>
                    <a:pt x="450" y="566"/>
                    <a:pt x="455" y="567"/>
                    <a:pt x="473" y="577"/>
                  </a:cubicBezTo>
                  <a:cubicBezTo>
                    <a:pt x="477" y="584"/>
                    <a:pt x="479" y="585"/>
                    <a:pt x="487" y="586"/>
                  </a:cubicBezTo>
                  <a:cubicBezTo>
                    <a:pt x="488" y="587"/>
                    <a:pt x="490" y="588"/>
                    <a:pt x="491" y="588"/>
                  </a:cubicBezTo>
                  <a:cubicBezTo>
                    <a:pt x="493" y="588"/>
                    <a:pt x="494" y="584"/>
                    <a:pt x="496" y="585"/>
                  </a:cubicBezTo>
                  <a:cubicBezTo>
                    <a:pt x="501" y="587"/>
                    <a:pt x="509" y="595"/>
                    <a:pt x="509" y="595"/>
                  </a:cubicBezTo>
                  <a:cubicBezTo>
                    <a:pt x="513" y="601"/>
                    <a:pt x="514" y="605"/>
                    <a:pt x="506" y="607"/>
                  </a:cubicBezTo>
                  <a:cubicBezTo>
                    <a:pt x="497" y="611"/>
                    <a:pt x="489" y="605"/>
                    <a:pt x="485" y="615"/>
                  </a:cubicBezTo>
                  <a:cubicBezTo>
                    <a:pt x="489" y="623"/>
                    <a:pt x="483" y="627"/>
                    <a:pt x="476" y="628"/>
                  </a:cubicBezTo>
                  <a:cubicBezTo>
                    <a:pt x="471" y="632"/>
                    <a:pt x="467" y="634"/>
                    <a:pt x="460" y="636"/>
                  </a:cubicBezTo>
                  <a:cubicBezTo>
                    <a:pt x="450" y="620"/>
                    <a:pt x="468" y="651"/>
                    <a:pt x="455" y="607"/>
                  </a:cubicBezTo>
                  <a:cubicBezTo>
                    <a:pt x="455" y="606"/>
                    <a:pt x="441" y="599"/>
                    <a:pt x="440" y="598"/>
                  </a:cubicBezTo>
                  <a:cubicBezTo>
                    <a:pt x="436" y="593"/>
                    <a:pt x="426" y="589"/>
                    <a:pt x="419" y="588"/>
                  </a:cubicBezTo>
                  <a:cubicBezTo>
                    <a:pt x="421" y="575"/>
                    <a:pt x="421" y="571"/>
                    <a:pt x="410" y="564"/>
                  </a:cubicBezTo>
                  <a:cubicBezTo>
                    <a:pt x="400" y="548"/>
                    <a:pt x="391" y="568"/>
                    <a:pt x="383" y="573"/>
                  </a:cubicBezTo>
                  <a:cubicBezTo>
                    <a:pt x="375" y="571"/>
                    <a:pt x="369" y="568"/>
                    <a:pt x="362" y="565"/>
                  </a:cubicBezTo>
                  <a:cubicBezTo>
                    <a:pt x="358" y="567"/>
                    <a:pt x="353" y="568"/>
                    <a:pt x="349" y="570"/>
                  </a:cubicBezTo>
                  <a:cubicBezTo>
                    <a:pt x="346" y="576"/>
                    <a:pt x="348" y="578"/>
                    <a:pt x="353" y="583"/>
                  </a:cubicBezTo>
                  <a:cubicBezTo>
                    <a:pt x="357" y="592"/>
                    <a:pt x="357" y="601"/>
                    <a:pt x="353" y="610"/>
                  </a:cubicBezTo>
                  <a:cubicBezTo>
                    <a:pt x="352" y="617"/>
                    <a:pt x="350" y="618"/>
                    <a:pt x="344" y="621"/>
                  </a:cubicBezTo>
                  <a:cubicBezTo>
                    <a:pt x="334" y="619"/>
                    <a:pt x="328" y="621"/>
                    <a:pt x="323" y="613"/>
                  </a:cubicBezTo>
                  <a:cubicBezTo>
                    <a:pt x="324" y="604"/>
                    <a:pt x="324" y="596"/>
                    <a:pt x="328" y="588"/>
                  </a:cubicBezTo>
                  <a:cubicBezTo>
                    <a:pt x="329" y="582"/>
                    <a:pt x="333" y="575"/>
                    <a:pt x="337" y="570"/>
                  </a:cubicBezTo>
                  <a:cubicBezTo>
                    <a:pt x="340" y="557"/>
                    <a:pt x="344" y="549"/>
                    <a:pt x="358" y="546"/>
                  </a:cubicBezTo>
                  <a:cubicBezTo>
                    <a:pt x="369" y="527"/>
                    <a:pt x="354" y="528"/>
                    <a:pt x="340" y="517"/>
                  </a:cubicBezTo>
                  <a:cubicBezTo>
                    <a:pt x="333" y="519"/>
                    <a:pt x="329" y="522"/>
                    <a:pt x="323" y="523"/>
                  </a:cubicBezTo>
                  <a:cubicBezTo>
                    <a:pt x="317" y="528"/>
                    <a:pt x="309" y="530"/>
                    <a:pt x="302" y="534"/>
                  </a:cubicBezTo>
                  <a:cubicBezTo>
                    <a:pt x="295" y="543"/>
                    <a:pt x="290" y="533"/>
                    <a:pt x="284" y="528"/>
                  </a:cubicBezTo>
                  <a:cubicBezTo>
                    <a:pt x="280" y="521"/>
                    <a:pt x="276" y="522"/>
                    <a:pt x="268" y="523"/>
                  </a:cubicBezTo>
                  <a:cubicBezTo>
                    <a:pt x="263" y="525"/>
                    <a:pt x="259" y="528"/>
                    <a:pt x="254" y="531"/>
                  </a:cubicBezTo>
                  <a:cubicBezTo>
                    <a:pt x="247" y="529"/>
                    <a:pt x="245" y="528"/>
                    <a:pt x="242" y="535"/>
                  </a:cubicBezTo>
                  <a:cubicBezTo>
                    <a:pt x="244" y="541"/>
                    <a:pt x="244" y="547"/>
                    <a:pt x="247" y="553"/>
                  </a:cubicBezTo>
                  <a:cubicBezTo>
                    <a:pt x="244" y="561"/>
                    <a:pt x="243" y="562"/>
                    <a:pt x="235" y="559"/>
                  </a:cubicBezTo>
                  <a:cubicBezTo>
                    <a:pt x="230" y="560"/>
                    <a:pt x="225" y="559"/>
                    <a:pt x="221" y="561"/>
                  </a:cubicBezTo>
                  <a:cubicBezTo>
                    <a:pt x="214" y="563"/>
                    <a:pt x="215" y="572"/>
                    <a:pt x="206" y="574"/>
                  </a:cubicBezTo>
                  <a:cubicBezTo>
                    <a:pt x="201" y="578"/>
                    <a:pt x="198" y="581"/>
                    <a:pt x="194" y="586"/>
                  </a:cubicBezTo>
                  <a:cubicBezTo>
                    <a:pt x="191" y="599"/>
                    <a:pt x="193" y="599"/>
                    <a:pt x="208" y="601"/>
                  </a:cubicBezTo>
                  <a:cubicBezTo>
                    <a:pt x="214" y="604"/>
                    <a:pt x="214" y="606"/>
                    <a:pt x="214" y="61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109"/>
            <p:cNvSpPr>
              <a:spLocks/>
            </p:cNvSpPr>
            <p:nvPr/>
          </p:nvSpPr>
          <p:spPr bwMode="ltGray">
            <a:xfrm>
              <a:off x="3232" y="1290"/>
              <a:ext cx="1164" cy="618"/>
            </a:xfrm>
            <a:custGeom>
              <a:avLst/>
              <a:gdLst/>
              <a:ahLst/>
              <a:cxnLst>
                <a:cxn ang="0">
                  <a:pos x="732" y="56"/>
                </a:cxn>
                <a:cxn ang="0">
                  <a:pos x="704" y="76"/>
                </a:cxn>
                <a:cxn ang="0">
                  <a:pos x="664" y="30"/>
                </a:cxn>
                <a:cxn ang="0">
                  <a:pos x="584" y="14"/>
                </a:cxn>
                <a:cxn ang="0">
                  <a:pos x="556" y="12"/>
                </a:cxn>
                <a:cxn ang="0">
                  <a:pos x="490" y="8"/>
                </a:cxn>
                <a:cxn ang="0">
                  <a:pos x="430" y="34"/>
                </a:cxn>
                <a:cxn ang="0">
                  <a:pos x="374" y="46"/>
                </a:cxn>
                <a:cxn ang="0">
                  <a:pos x="364" y="54"/>
                </a:cxn>
                <a:cxn ang="0">
                  <a:pos x="372" y="86"/>
                </a:cxn>
                <a:cxn ang="0">
                  <a:pos x="336" y="86"/>
                </a:cxn>
                <a:cxn ang="0">
                  <a:pos x="344" y="114"/>
                </a:cxn>
                <a:cxn ang="0">
                  <a:pos x="362" y="134"/>
                </a:cxn>
                <a:cxn ang="0">
                  <a:pos x="302" y="116"/>
                </a:cxn>
                <a:cxn ang="0">
                  <a:pos x="256" y="94"/>
                </a:cxn>
                <a:cxn ang="0">
                  <a:pos x="242" y="108"/>
                </a:cxn>
                <a:cxn ang="0">
                  <a:pos x="298" y="166"/>
                </a:cxn>
                <a:cxn ang="0">
                  <a:pos x="284" y="220"/>
                </a:cxn>
                <a:cxn ang="0">
                  <a:pos x="246" y="214"/>
                </a:cxn>
                <a:cxn ang="0">
                  <a:pos x="280" y="194"/>
                </a:cxn>
                <a:cxn ang="0">
                  <a:pos x="228" y="120"/>
                </a:cxn>
                <a:cxn ang="0">
                  <a:pos x="214" y="100"/>
                </a:cxn>
                <a:cxn ang="0">
                  <a:pos x="176" y="94"/>
                </a:cxn>
                <a:cxn ang="0">
                  <a:pos x="168" y="118"/>
                </a:cxn>
                <a:cxn ang="0">
                  <a:pos x="204" y="162"/>
                </a:cxn>
                <a:cxn ang="0">
                  <a:pos x="218" y="188"/>
                </a:cxn>
                <a:cxn ang="0">
                  <a:pos x="160" y="172"/>
                </a:cxn>
                <a:cxn ang="0">
                  <a:pos x="106" y="186"/>
                </a:cxn>
                <a:cxn ang="0">
                  <a:pos x="74" y="188"/>
                </a:cxn>
                <a:cxn ang="0">
                  <a:pos x="26" y="254"/>
                </a:cxn>
                <a:cxn ang="0">
                  <a:pos x="16" y="286"/>
                </a:cxn>
                <a:cxn ang="0">
                  <a:pos x="0" y="460"/>
                </a:cxn>
                <a:cxn ang="0">
                  <a:pos x="26" y="738"/>
                </a:cxn>
                <a:cxn ang="0">
                  <a:pos x="96" y="820"/>
                </a:cxn>
                <a:cxn ang="0">
                  <a:pos x="198" y="822"/>
                </a:cxn>
                <a:cxn ang="0">
                  <a:pos x="282" y="804"/>
                </a:cxn>
                <a:cxn ang="0">
                  <a:pos x="394" y="720"/>
                </a:cxn>
                <a:cxn ang="0">
                  <a:pos x="516" y="632"/>
                </a:cxn>
                <a:cxn ang="0">
                  <a:pos x="648" y="516"/>
                </a:cxn>
                <a:cxn ang="0">
                  <a:pos x="806" y="428"/>
                </a:cxn>
                <a:cxn ang="0">
                  <a:pos x="906" y="372"/>
                </a:cxn>
                <a:cxn ang="0">
                  <a:pos x="1060" y="280"/>
                </a:cxn>
                <a:cxn ang="0">
                  <a:pos x="1174" y="216"/>
                </a:cxn>
                <a:cxn ang="0">
                  <a:pos x="1288" y="142"/>
                </a:cxn>
                <a:cxn ang="0">
                  <a:pos x="1426" y="98"/>
                </a:cxn>
                <a:cxn ang="0">
                  <a:pos x="1502" y="30"/>
                </a:cxn>
                <a:cxn ang="0">
                  <a:pos x="1548" y="20"/>
                </a:cxn>
                <a:cxn ang="0">
                  <a:pos x="1518" y="0"/>
                </a:cxn>
                <a:cxn ang="0">
                  <a:pos x="1396" y="22"/>
                </a:cxn>
                <a:cxn ang="0">
                  <a:pos x="1356" y="58"/>
                </a:cxn>
                <a:cxn ang="0">
                  <a:pos x="1328" y="96"/>
                </a:cxn>
                <a:cxn ang="0">
                  <a:pos x="1276" y="78"/>
                </a:cxn>
                <a:cxn ang="0">
                  <a:pos x="1196" y="72"/>
                </a:cxn>
                <a:cxn ang="0">
                  <a:pos x="1146" y="76"/>
                </a:cxn>
                <a:cxn ang="0">
                  <a:pos x="1080" y="54"/>
                </a:cxn>
                <a:cxn ang="0">
                  <a:pos x="988" y="90"/>
                </a:cxn>
                <a:cxn ang="0">
                  <a:pos x="958" y="80"/>
                </a:cxn>
                <a:cxn ang="0">
                  <a:pos x="886" y="54"/>
                </a:cxn>
                <a:cxn ang="0">
                  <a:pos x="800" y="78"/>
                </a:cxn>
              </a:cxnLst>
              <a:rect l="0" t="0" r="r" b="b"/>
              <a:pathLst>
                <a:path w="1555" h="824">
                  <a:moveTo>
                    <a:pt x="760" y="58"/>
                  </a:moveTo>
                  <a:cubicBezTo>
                    <a:pt x="748" y="56"/>
                    <a:pt x="744" y="54"/>
                    <a:pt x="732" y="56"/>
                  </a:cubicBezTo>
                  <a:cubicBezTo>
                    <a:pt x="725" y="60"/>
                    <a:pt x="723" y="68"/>
                    <a:pt x="716" y="72"/>
                  </a:cubicBezTo>
                  <a:cubicBezTo>
                    <a:pt x="712" y="74"/>
                    <a:pt x="704" y="76"/>
                    <a:pt x="704" y="76"/>
                  </a:cubicBezTo>
                  <a:cubicBezTo>
                    <a:pt x="694" y="60"/>
                    <a:pt x="695" y="63"/>
                    <a:pt x="676" y="60"/>
                  </a:cubicBezTo>
                  <a:cubicBezTo>
                    <a:pt x="664" y="52"/>
                    <a:pt x="671" y="41"/>
                    <a:pt x="664" y="30"/>
                  </a:cubicBezTo>
                  <a:cubicBezTo>
                    <a:pt x="655" y="16"/>
                    <a:pt x="630" y="12"/>
                    <a:pt x="614" y="8"/>
                  </a:cubicBezTo>
                  <a:cubicBezTo>
                    <a:pt x="592" y="10"/>
                    <a:pt x="602" y="8"/>
                    <a:pt x="584" y="14"/>
                  </a:cubicBezTo>
                  <a:cubicBezTo>
                    <a:pt x="578" y="16"/>
                    <a:pt x="566" y="20"/>
                    <a:pt x="566" y="20"/>
                  </a:cubicBezTo>
                  <a:cubicBezTo>
                    <a:pt x="546" y="15"/>
                    <a:pt x="567" y="23"/>
                    <a:pt x="556" y="12"/>
                  </a:cubicBezTo>
                  <a:cubicBezTo>
                    <a:pt x="551" y="7"/>
                    <a:pt x="538" y="4"/>
                    <a:pt x="532" y="0"/>
                  </a:cubicBezTo>
                  <a:cubicBezTo>
                    <a:pt x="518" y="2"/>
                    <a:pt x="504" y="3"/>
                    <a:pt x="490" y="8"/>
                  </a:cubicBezTo>
                  <a:cubicBezTo>
                    <a:pt x="484" y="25"/>
                    <a:pt x="480" y="29"/>
                    <a:pt x="466" y="38"/>
                  </a:cubicBezTo>
                  <a:cubicBezTo>
                    <a:pt x="448" y="35"/>
                    <a:pt x="450" y="32"/>
                    <a:pt x="430" y="34"/>
                  </a:cubicBezTo>
                  <a:cubicBezTo>
                    <a:pt x="422" y="37"/>
                    <a:pt x="419" y="39"/>
                    <a:pt x="414" y="46"/>
                  </a:cubicBezTo>
                  <a:cubicBezTo>
                    <a:pt x="407" y="45"/>
                    <a:pt x="384" y="42"/>
                    <a:pt x="374" y="46"/>
                  </a:cubicBezTo>
                  <a:cubicBezTo>
                    <a:pt x="372" y="47"/>
                    <a:pt x="372" y="50"/>
                    <a:pt x="370" y="52"/>
                  </a:cubicBezTo>
                  <a:cubicBezTo>
                    <a:pt x="368" y="53"/>
                    <a:pt x="366" y="53"/>
                    <a:pt x="364" y="54"/>
                  </a:cubicBezTo>
                  <a:cubicBezTo>
                    <a:pt x="361" y="63"/>
                    <a:pt x="362" y="67"/>
                    <a:pt x="370" y="72"/>
                  </a:cubicBezTo>
                  <a:cubicBezTo>
                    <a:pt x="374" y="77"/>
                    <a:pt x="377" y="79"/>
                    <a:pt x="372" y="86"/>
                  </a:cubicBezTo>
                  <a:cubicBezTo>
                    <a:pt x="368" y="91"/>
                    <a:pt x="354" y="94"/>
                    <a:pt x="354" y="94"/>
                  </a:cubicBezTo>
                  <a:cubicBezTo>
                    <a:pt x="349" y="90"/>
                    <a:pt x="336" y="86"/>
                    <a:pt x="336" y="86"/>
                  </a:cubicBezTo>
                  <a:cubicBezTo>
                    <a:pt x="326" y="88"/>
                    <a:pt x="322" y="87"/>
                    <a:pt x="316" y="96"/>
                  </a:cubicBezTo>
                  <a:cubicBezTo>
                    <a:pt x="320" y="110"/>
                    <a:pt x="331" y="110"/>
                    <a:pt x="344" y="114"/>
                  </a:cubicBezTo>
                  <a:cubicBezTo>
                    <a:pt x="350" y="116"/>
                    <a:pt x="362" y="120"/>
                    <a:pt x="362" y="120"/>
                  </a:cubicBezTo>
                  <a:cubicBezTo>
                    <a:pt x="367" y="127"/>
                    <a:pt x="372" y="131"/>
                    <a:pt x="362" y="134"/>
                  </a:cubicBezTo>
                  <a:cubicBezTo>
                    <a:pt x="350" y="126"/>
                    <a:pt x="334" y="119"/>
                    <a:pt x="320" y="114"/>
                  </a:cubicBezTo>
                  <a:cubicBezTo>
                    <a:pt x="314" y="115"/>
                    <a:pt x="308" y="115"/>
                    <a:pt x="302" y="116"/>
                  </a:cubicBezTo>
                  <a:cubicBezTo>
                    <a:pt x="298" y="117"/>
                    <a:pt x="290" y="120"/>
                    <a:pt x="290" y="120"/>
                  </a:cubicBezTo>
                  <a:cubicBezTo>
                    <a:pt x="275" y="117"/>
                    <a:pt x="272" y="99"/>
                    <a:pt x="256" y="94"/>
                  </a:cubicBezTo>
                  <a:cubicBezTo>
                    <a:pt x="253" y="95"/>
                    <a:pt x="248" y="94"/>
                    <a:pt x="246" y="96"/>
                  </a:cubicBezTo>
                  <a:cubicBezTo>
                    <a:pt x="243" y="99"/>
                    <a:pt x="242" y="108"/>
                    <a:pt x="242" y="108"/>
                  </a:cubicBezTo>
                  <a:cubicBezTo>
                    <a:pt x="245" y="116"/>
                    <a:pt x="262" y="124"/>
                    <a:pt x="262" y="124"/>
                  </a:cubicBezTo>
                  <a:cubicBezTo>
                    <a:pt x="275" y="143"/>
                    <a:pt x="278" y="153"/>
                    <a:pt x="298" y="166"/>
                  </a:cubicBezTo>
                  <a:cubicBezTo>
                    <a:pt x="306" y="178"/>
                    <a:pt x="306" y="194"/>
                    <a:pt x="314" y="206"/>
                  </a:cubicBezTo>
                  <a:cubicBezTo>
                    <a:pt x="310" y="217"/>
                    <a:pt x="294" y="217"/>
                    <a:pt x="284" y="220"/>
                  </a:cubicBezTo>
                  <a:cubicBezTo>
                    <a:pt x="280" y="221"/>
                    <a:pt x="272" y="224"/>
                    <a:pt x="272" y="224"/>
                  </a:cubicBezTo>
                  <a:cubicBezTo>
                    <a:pt x="261" y="223"/>
                    <a:pt x="250" y="225"/>
                    <a:pt x="246" y="214"/>
                  </a:cubicBezTo>
                  <a:cubicBezTo>
                    <a:pt x="257" y="210"/>
                    <a:pt x="267" y="212"/>
                    <a:pt x="278" y="208"/>
                  </a:cubicBezTo>
                  <a:cubicBezTo>
                    <a:pt x="283" y="201"/>
                    <a:pt x="284" y="203"/>
                    <a:pt x="280" y="194"/>
                  </a:cubicBezTo>
                  <a:cubicBezTo>
                    <a:pt x="280" y="193"/>
                    <a:pt x="245" y="150"/>
                    <a:pt x="242" y="148"/>
                  </a:cubicBezTo>
                  <a:cubicBezTo>
                    <a:pt x="238" y="136"/>
                    <a:pt x="239" y="128"/>
                    <a:pt x="228" y="120"/>
                  </a:cubicBezTo>
                  <a:cubicBezTo>
                    <a:pt x="226" y="114"/>
                    <a:pt x="230" y="102"/>
                    <a:pt x="230" y="102"/>
                  </a:cubicBezTo>
                  <a:cubicBezTo>
                    <a:pt x="210" y="89"/>
                    <a:pt x="242" y="108"/>
                    <a:pt x="214" y="100"/>
                  </a:cubicBezTo>
                  <a:cubicBezTo>
                    <a:pt x="211" y="99"/>
                    <a:pt x="202" y="87"/>
                    <a:pt x="198" y="84"/>
                  </a:cubicBezTo>
                  <a:cubicBezTo>
                    <a:pt x="187" y="86"/>
                    <a:pt x="184" y="86"/>
                    <a:pt x="176" y="94"/>
                  </a:cubicBezTo>
                  <a:cubicBezTo>
                    <a:pt x="174" y="100"/>
                    <a:pt x="172" y="106"/>
                    <a:pt x="170" y="112"/>
                  </a:cubicBezTo>
                  <a:cubicBezTo>
                    <a:pt x="169" y="114"/>
                    <a:pt x="168" y="118"/>
                    <a:pt x="168" y="118"/>
                  </a:cubicBezTo>
                  <a:cubicBezTo>
                    <a:pt x="168" y="119"/>
                    <a:pt x="162" y="144"/>
                    <a:pt x="166" y="148"/>
                  </a:cubicBezTo>
                  <a:cubicBezTo>
                    <a:pt x="175" y="157"/>
                    <a:pt x="194" y="155"/>
                    <a:pt x="204" y="162"/>
                  </a:cubicBezTo>
                  <a:cubicBezTo>
                    <a:pt x="208" y="165"/>
                    <a:pt x="216" y="170"/>
                    <a:pt x="216" y="170"/>
                  </a:cubicBezTo>
                  <a:cubicBezTo>
                    <a:pt x="221" y="184"/>
                    <a:pt x="221" y="178"/>
                    <a:pt x="218" y="188"/>
                  </a:cubicBezTo>
                  <a:cubicBezTo>
                    <a:pt x="204" y="186"/>
                    <a:pt x="205" y="182"/>
                    <a:pt x="194" y="176"/>
                  </a:cubicBezTo>
                  <a:cubicBezTo>
                    <a:pt x="185" y="171"/>
                    <a:pt x="164" y="172"/>
                    <a:pt x="160" y="172"/>
                  </a:cubicBezTo>
                  <a:cubicBezTo>
                    <a:pt x="140" y="159"/>
                    <a:pt x="120" y="169"/>
                    <a:pt x="96" y="170"/>
                  </a:cubicBezTo>
                  <a:cubicBezTo>
                    <a:pt x="99" y="178"/>
                    <a:pt x="103" y="178"/>
                    <a:pt x="106" y="186"/>
                  </a:cubicBezTo>
                  <a:cubicBezTo>
                    <a:pt x="103" y="202"/>
                    <a:pt x="103" y="199"/>
                    <a:pt x="92" y="192"/>
                  </a:cubicBezTo>
                  <a:cubicBezTo>
                    <a:pt x="86" y="183"/>
                    <a:pt x="90" y="184"/>
                    <a:pt x="74" y="188"/>
                  </a:cubicBezTo>
                  <a:cubicBezTo>
                    <a:pt x="70" y="189"/>
                    <a:pt x="62" y="192"/>
                    <a:pt x="62" y="192"/>
                  </a:cubicBezTo>
                  <a:cubicBezTo>
                    <a:pt x="49" y="211"/>
                    <a:pt x="43" y="237"/>
                    <a:pt x="26" y="254"/>
                  </a:cubicBezTo>
                  <a:cubicBezTo>
                    <a:pt x="23" y="266"/>
                    <a:pt x="25" y="259"/>
                    <a:pt x="20" y="274"/>
                  </a:cubicBezTo>
                  <a:cubicBezTo>
                    <a:pt x="19" y="278"/>
                    <a:pt x="16" y="286"/>
                    <a:pt x="16" y="286"/>
                  </a:cubicBezTo>
                  <a:cubicBezTo>
                    <a:pt x="11" y="325"/>
                    <a:pt x="16" y="366"/>
                    <a:pt x="6" y="404"/>
                  </a:cubicBezTo>
                  <a:cubicBezTo>
                    <a:pt x="4" y="423"/>
                    <a:pt x="2" y="441"/>
                    <a:pt x="0" y="460"/>
                  </a:cubicBezTo>
                  <a:cubicBezTo>
                    <a:pt x="1" y="530"/>
                    <a:pt x="3" y="592"/>
                    <a:pt x="14" y="660"/>
                  </a:cubicBezTo>
                  <a:cubicBezTo>
                    <a:pt x="15" y="683"/>
                    <a:pt x="12" y="717"/>
                    <a:pt x="26" y="738"/>
                  </a:cubicBezTo>
                  <a:cubicBezTo>
                    <a:pt x="31" y="759"/>
                    <a:pt x="39" y="781"/>
                    <a:pt x="58" y="794"/>
                  </a:cubicBezTo>
                  <a:cubicBezTo>
                    <a:pt x="66" y="806"/>
                    <a:pt x="81" y="818"/>
                    <a:pt x="96" y="820"/>
                  </a:cubicBezTo>
                  <a:cubicBezTo>
                    <a:pt x="109" y="822"/>
                    <a:pt x="134" y="824"/>
                    <a:pt x="134" y="824"/>
                  </a:cubicBezTo>
                  <a:cubicBezTo>
                    <a:pt x="155" y="823"/>
                    <a:pt x="177" y="823"/>
                    <a:pt x="198" y="822"/>
                  </a:cubicBezTo>
                  <a:cubicBezTo>
                    <a:pt x="210" y="821"/>
                    <a:pt x="234" y="818"/>
                    <a:pt x="234" y="818"/>
                  </a:cubicBezTo>
                  <a:cubicBezTo>
                    <a:pt x="251" y="814"/>
                    <a:pt x="266" y="808"/>
                    <a:pt x="282" y="804"/>
                  </a:cubicBezTo>
                  <a:cubicBezTo>
                    <a:pt x="296" y="795"/>
                    <a:pt x="310" y="785"/>
                    <a:pt x="324" y="776"/>
                  </a:cubicBezTo>
                  <a:cubicBezTo>
                    <a:pt x="341" y="751"/>
                    <a:pt x="370" y="737"/>
                    <a:pt x="394" y="720"/>
                  </a:cubicBezTo>
                  <a:cubicBezTo>
                    <a:pt x="408" y="710"/>
                    <a:pt x="418" y="696"/>
                    <a:pt x="432" y="686"/>
                  </a:cubicBezTo>
                  <a:cubicBezTo>
                    <a:pt x="459" y="667"/>
                    <a:pt x="489" y="650"/>
                    <a:pt x="516" y="632"/>
                  </a:cubicBezTo>
                  <a:cubicBezTo>
                    <a:pt x="524" y="620"/>
                    <a:pt x="539" y="615"/>
                    <a:pt x="550" y="604"/>
                  </a:cubicBezTo>
                  <a:cubicBezTo>
                    <a:pt x="576" y="578"/>
                    <a:pt x="614" y="529"/>
                    <a:pt x="648" y="516"/>
                  </a:cubicBezTo>
                  <a:cubicBezTo>
                    <a:pt x="678" y="486"/>
                    <a:pt x="721" y="456"/>
                    <a:pt x="762" y="446"/>
                  </a:cubicBezTo>
                  <a:cubicBezTo>
                    <a:pt x="775" y="437"/>
                    <a:pt x="791" y="433"/>
                    <a:pt x="806" y="428"/>
                  </a:cubicBezTo>
                  <a:cubicBezTo>
                    <a:pt x="819" y="424"/>
                    <a:pt x="830" y="415"/>
                    <a:pt x="844" y="412"/>
                  </a:cubicBezTo>
                  <a:cubicBezTo>
                    <a:pt x="863" y="399"/>
                    <a:pt x="885" y="379"/>
                    <a:pt x="906" y="372"/>
                  </a:cubicBezTo>
                  <a:cubicBezTo>
                    <a:pt x="935" y="349"/>
                    <a:pt x="973" y="341"/>
                    <a:pt x="1002" y="318"/>
                  </a:cubicBezTo>
                  <a:cubicBezTo>
                    <a:pt x="1020" y="303"/>
                    <a:pt x="1042" y="294"/>
                    <a:pt x="1060" y="280"/>
                  </a:cubicBezTo>
                  <a:cubicBezTo>
                    <a:pt x="1071" y="272"/>
                    <a:pt x="1084" y="259"/>
                    <a:pt x="1098" y="254"/>
                  </a:cubicBezTo>
                  <a:cubicBezTo>
                    <a:pt x="1121" y="237"/>
                    <a:pt x="1149" y="230"/>
                    <a:pt x="1174" y="216"/>
                  </a:cubicBezTo>
                  <a:cubicBezTo>
                    <a:pt x="1193" y="205"/>
                    <a:pt x="1210" y="188"/>
                    <a:pt x="1230" y="180"/>
                  </a:cubicBezTo>
                  <a:cubicBezTo>
                    <a:pt x="1241" y="169"/>
                    <a:pt x="1272" y="146"/>
                    <a:pt x="1288" y="142"/>
                  </a:cubicBezTo>
                  <a:cubicBezTo>
                    <a:pt x="1306" y="130"/>
                    <a:pt x="1329" y="126"/>
                    <a:pt x="1350" y="120"/>
                  </a:cubicBezTo>
                  <a:cubicBezTo>
                    <a:pt x="1375" y="112"/>
                    <a:pt x="1400" y="104"/>
                    <a:pt x="1426" y="98"/>
                  </a:cubicBezTo>
                  <a:cubicBezTo>
                    <a:pt x="1436" y="88"/>
                    <a:pt x="1460" y="80"/>
                    <a:pt x="1474" y="76"/>
                  </a:cubicBezTo>
                  <a:cubicBezTo>
                    <a:pt x="1491" y="65"/>
                    <a:pt x="1485" y="41"/>
                    <a:pt x="1502" y="30"/>
                  </a:cubicBezTo>
                  <a:cubicBezTo>
                    <a:pt x="1506" y="23"/>
                    <a:pt x="1537" y="28"/>
                    <a:pt x="1544" y="26"/>
                  </a:cubicBezTo>
                  <a:cubicBezTo>
                    <a:pt x="1545" y="24"/>
                    <a:pt x="1546" y="22"/>
                    <a:pt x="1548" y="20"/>
                  </a:cubicBezTo>
                  <a:cubicBezTo>
                    <a:pt x="1550" y="19"/>
                    <a:pt x="1555" y="20"/>
                    <a:pt x="1554" y="18"/>
                  </a:cubicBezTo>
                  <a:cubicBezTo>
                    <a:pt x="1549" y="10"/>
                    <a:pt x="1527" y="3"/>
                    <a:pt x="1518" y="0"/>
                  </a:cubicBezTo>
                  <a:cubicBezTo>
                    <a:pt x="1483" y="3"/>
                    <a:pt x="1450" y="10"/>
                    <a:pt x="1414" y="12"/>
                  </a:cubicBezTo>
                  <a:cubicBezTo>
                    <a:pt x="1399" y="17"/>
                    <a:pt x="1405" y="13"/>
                    <a:pt x="1396" y="22"/>
                  </a:cubicBezTo>
                  <a:cubicBezTo>
                    <a:pt x="1394" y="28"/>
                    <a:pt x="1382" y="36"/>
                    <a:pt x="1382" y="36"/>
                  </a:cubicBezTo>
                  <a:cubicBezTo>
                    <a:pt x="1375" y="58"/>
                    <a:pt x="1394" y="54"/>
                    <a:pt x="1356" y="58"/>
                  </a:cubicBezTo>
                  <a:cubicBezTo>
                    <a:pt x="1351" y="66"/>
                    <a:pt x="1347" y="82"/>
                    <a:pt x="1340" y="88"/>
                  </a:cubicBezTo>
                  <a:cubicBezTo>
                    <a:pt x="1336" y="91"/>
                    <a:pt x="1328" y="96"/>
                    <a:pt x="1328" y="96"/>
                  </a:cubicBezTo>
                  <a:cubicBezTo>
                    <a:pt x="1321" y="94"/>
                    <a:pt x="1310" y="86"/>
                    <a:pt x="1310" y="86"/>
                  </a:cubicBezTo>
                  <a:cubicBezTo>
                    <a:pt x="1300" y="71"/>
                    <a:pt x="1296" y="76"/>
                    <a:pt x="1276" y="78"/>
                  </a:cubicBezTo>
                  <a:cubicBezTo>
                    <a:pt x="1261" y="83"/>
                    <a:pt x="1240" y="78"/>
                    <a:pt x="1224" y="76"/>
                  </a:cubicBezTo>
                  <a:cubicBezTo>
                    <a:pt x="1215" y="75"/>
                    <a:pt x="1196" y="72"/>
                    <a:pt x="1196" y="72"/>
                  </a:cubicBezTo>
                  <a:cubicBezTo>
                    <a:pt x="1178" y="66"/>
                    <a:pt x="1188" y="68"/>
                    <a:pt x="1166" y="70"/>
                  </a:cubicBezTo>
                  <a:cubicBezTo>
                    <a:pt x="1159" y="72"/>
                    <a:pt x="1146" y="76"/>
                    <a:pt x="1146" y="76"/>
                  </a:cubicBezTo>
                  <a:cubicBezTo>
                    <a:pt x="1130" y="71"/>
                    <a:pt x="1113" y="69"/>
                    <a:pt x="1096" y="68"/>
                  </a:cubicBezTo>
                  <a:cubicBezTo>
                    <a:pt x="1091" y="61"/>
                    <a:pt x="1088" y="57"/>
                    <a:pt x="1080" y="54"/>
                  </a:cubicBezTo>
                  <a:cubicBezTo>
                    <a:pt x="1061" y="56"/>
                    <a:pt x="1042" y="62"/>
                    <a:pt x="1024" y="68"/>
                  </a:cubicBezTo>
                  <a:cubicBezTo>
                    <a:pt x="1019" y="89"/>
                    <a:pt x="1007" y="87"/>
                    <a:pt x="988" y="90"/>
                  </a:cubicBezTo>
                  <a:cubicBezTo>
                    <a:pt x="985" y="100"/>
                    <a:pt x="985" y="103"/>
                    <a:pt x="974" y="100"/>
                  </a:cubicBezTo>
                  <a:cubicBezTo>
                    <a:pt x="966" y="92"/>
                    <a:pt x="968" y="83"/>
                    <a:pt x="958" y="80"/>
                  </a:cubicBezTo>
                  <a:cubicBezTo>
                    <a:pt x="944" y="85"/>
                    <a:pt x="950" y="82"/>
                    <a:pt x="940" y="88"/>
                  </a:cubicBezTo>
                  <a:cubicBezTo>
                    <a:pt x="921" y="75"/>
                    <a:pt x="908" y="61"/>
                    <a:pt x="886" y="54"/>
                  </a:cubicBezTo>
                  <a:cubicBezTo>
                    <a:pt x="863" y="56"/>
                    <a:pt x="843" y="60"/>
                    <a:pt x="820" y="62"/>
                  </a:cubicBezTo>
                  <a:cubicBezTo>
                    <a:pt x="806" y="67"/>
                    <a:pt x="811" y="74"/>
                    <a:pt x="800" y="78"/>
                  </a:cubicBezTo>
                  <a:cubicBezTo>
                    <a:pt x="782" y="75"/>
                    <a:pt x="773" y="71"/>
                    <a:pt x="760" y="58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Freeform 110"/>
            <p:cNvSpPr>
              <a:spLocks/>
            </p:cNvSpPr>
            <p:nvPr/>
          </p:nvSpPr>
          <p:spPr bwMode="ltGray">
            <a:xfrm>
              <a:off x="3185" y="1299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111"/>
            <p:cNvSpPr>
              <a:spLocks/>
            </p:cNvSpPr>
            <p:nvPr/>
          </p:nvSpPr>
          <p:spPr bwMode="ltGray">
            <a:xfrm>
              <a:off x="3269" y="1403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112"/>
            <p:cNvSpPr>
              <a:spLocks/>
            </p:cNvSpPr>
            <p:nvPr/>
          </p:nvSpPr>
          <p:spPr bwMode="ltGray">
            <a:xfrm>
              <a:off x="3474" y="1247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113"/>
            <p:cNvSpPr>
              <a:spLocks/>
            </p:cNvSpPr>
            <p:nvPr/>
          </p:nvSpPr>
          <p:spPr bwMode="ltGray">
            <a:xfrm>
              <a:off x="3504" y="1260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114"/>
            <p:cNvSpPr>
              <a:spLocks/>
            </p:cNvSpPr>
            <p:nvPr/>
          </p:nvSpPr>
          <p:spPr bwMode="ltGray">
            <a:xfrm>
              <a:off x="3558" y="1263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115"/>
            <p:cNvSpPr>
              <a:spLocks/>
            </p:cNvSpPr>
            <p:nvPr/>
          </p:nvSpPr>
          <p:spPr bwMode="ltGray">
            <a:xfrm>
              <a:off x="3907" y="1290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116"/>
            <p:cNvSpPr>
              <a:spLocks/>
            </p:cNvSpPr>
            <p:nvPr/>
          </p:nvSpPr>
          <p:spPr bwMode="ltGray">
            <a:xfrm>
              <a:off x="3997" y="1289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117"/>
            <p:cNvSpPr>
              <a:spLocks/>
            </p:cNvSpPr>
            <p:nvPr/>
          </p:nvSpPr>
          <p:spPr bwMode="ltGray">
            <a:xfrm>
              <a:off x="3976" y="1318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118"/>
            <p:cNvSpPr>
              <a:spLocks/>
            </p:cNvSpPr>
            <p:nvPr/>
          </p:nvSpPr>
          <p:spPr bwMode="ltGray">
            <a:xfrm>
              <a:off x="4228" y="1542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119"/>
            <p:cNvSpPr>
              <a:spLocks/>
            </p:cNvSpPr>
            <p:nvPr/>
          </p:nvSpPr>
          <p:spPr bwMode="ltGray">
            <a:xfrm>
              <a:off x="4289" y="1660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120"/>
            <p:cNvSpPr>
              <a:spLocks/>
            </p:cNvSpPr>
            <p:nvPr/>
          </p:nvSpPr>
          <p:spPr bwMode="ltGray">
            <a:xfrm>
              <a:off x="4253" y="1740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121"/>
            <p:cNvSpPr>
              <a:spLocks/>
            </p:cNvSpPr>
            <p:nvPr/>
          </p:nvSpPr>
          <p:spPr bwMode="ltGray">
            <a:xfrm>
              <a:off x="3192" y="1236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122"/>
            <p:cNvSpPr>
              <a:spLocks/>
            </p:cNvSpPr>
            <p:nvPr/>
          </p:nvSpPr>
          <p:spPr bwMode="ltGray">
            <a:xfrm>
              <a:off x="3085" y="1245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123"/>
            <p:cNvSpPr>
              <a:spLocks/>
            </p:cNvSpPr>
            <p:nvPr/>
          </p:nvSpPr>
          <p:spPr bwMode="ltGray">
            <a:xfrm>
              <a:off x="3109" y="1244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124"/>
            <p:cNvSpPr>
              <a:spLocks/>
            </p:cNvSpPr>
            <p:nvPr/>
          </p:nvSpPr>
          <p:spPr bwMode="ltGray">
            <a:xfrm>
              <a:off x="3170" y="1235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125"/>
            <p:cNvSpPr>
              <a:spLocks/>
            </p:cNvSpPr>
            <p:nvPr/>
          </p:nvSpPr>
          <p:spPr bwMode="ltGray">
            <a:xfrm>
              <a:off x="3152" y="1253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126"/>
            <p:cNvSpPr>
              <a:spLocks/>
            </p:cNvSpPr>
            <p:nvPr/>
          </p:nvSpPr>
          <p:spPr bwMode="ltGray">
            <a:xfrm>
              <a:off x="4292" y="1269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127"/>
            <p:cNvSpPr>
              <a:spLocks/>
            </p:cNvSpPr>
            <p:nvPr/>
          </p:nvSpPr>
          <p:spPr bwMode="ltGray">
            <a:xfrm>
              <a:off x="3408" y="2721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128"/>
            <p:cNvSpPr>
              <a:spLocks/>
            </p:cNvSpPr>
            <p:nvPr/>
          </p:nvSpPr>
          <p:spPr bwMode="ltGray">
            <a:xfrm>
              <a:off x="3448" y="2714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129"/>
            <p:cNvSpPr>
              <a:spLocks/>
            </p:cNvSpPr>
            <p:nvPr/>
          </p:nvSpPr>
          <p:spPr bwMode="ltGray">
            <a:xfrm>
              <a:off x="3381" y="2560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130"/>
            <p:cNvSpPr>
              <a:spLocks/>
            </p:cNvSpPr>
            <p:nvPr/>
          </p:nvSpPr>
          <p:spPr bwMode="ltGray">
            <a:xfrm>
              <a:off x="3441" y="2487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131"/>
            <p:cNvSpPr>
              <a:spLocks/>
            </p:cNvSpPr>
            <p:nvPr/>
          </p:nvSpPr>
          <p:spPr bwMode="ltGray">
            <a:xfrm>
              <a:off x="3417" y="2486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132"/>
            <p:cNvSpPr>
              <a:spLocks/>
            </p:cNvSpPr>
            <p:nvPr/>
          </p:nvSpPr>
          <p:spPr bwMode="ltGray">
            <a:xfrm>
              <a:off x="3406" y="2508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133"/>
            <p:cNvSpPr>
              <a:spLocks/>
            </p:cNvSpPr>
            <p:nvPr/>
          </p:nvSpPr>
          <p:spPr bwMode="ltGray">
            <a:xfrm>
              <a:off x="3381" y="254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134"/>
            <p:cNvSpPr>
              <a:spLocks/>
            </p:cNvSpPr>
            <p:nvPr/>
          </p:nvSpPr>
          <p:spPr bwMode="ltGray">
            <a:xfrm>
              <a:off x="3400" y="252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ltGray">
            <a:xfrm>
              <a:off x="2667" y="154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136"/>
            <p:cNvSpPr>
              <a:spLocks/>
            </p:cNvSpPr>
            <p:nvPr/>
          </p:nvSpPr>
          <p:spPr bwMode="ltGray">
            <a:xfrm>
              <a:off x="2606" y="1507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137"/>
            <p:cNvSpPr>
              <a:spLocks/>
            </p:cNvSpPr>
            <p:nvPr/>
          </p:nvSpPr>
          <p:spPr bwMode="ltGray">
            <a:xfrm>
              <a:off x="2387" y="1287"/>
              <a:ext cx="2053" cy="1635"/>
            </a:xfrm>
            <a:custGeom>
              <a:avLst/>
              <a:gdLst/>
              <a:ahLst/>
              <a:cxnLst>
                <a:cxn ang="0">
                  <a:pos x="726" y="908"/>
                </a:cxn>
                <a:cxn ang="0">
                  <a:pos x="556" y="858"/>
                </a:cxn>
                <a:cxn ang="0">
                  <a:pos x="442" y="800"/>
                </a:cxn>
                <a:cxn ang="0">
                  <a:pos x="232" y="830"/>
                </a:cxn>
                <a:cxn ang="0">
                  <a:pos x="172" y="898"/>
                </a:cxn>
                <a:cxn ang="0">
                  <a:pos x="62" y="1016"/>
                </a:cxn>
                <a:cxn ang="0">
                  <a:pos x="22" y="1142"/>
                </a:cxn>
                <a:cxn ang="0">
                  <a:pos x="78" y="1336"/>
                </a:cxn>
                <a:cxn ang="0">
                  <a:pos x="194" y="1412"/>
                </a:cxn>
                <a:cxn ang="0">
                  <a:pos x="318" y="1400"/>
                </a:cxn>
                <a:cxn ang="0">
                  <a:pos x="454" y="1422"/>
                </a:cxn>
                <a:cxn ang="0">
                  <a:pos x="526" y="1516"/>
                </a:cxn>
                <a:cxn ang="0">
                  <a:pos x="572" y="1818"/>
                </a:cxn>
                <a:cxn ang="0">
                  <a:pos x="618" y="2022"/>
                </a:cxn>
                <a:cxn ang="0">
                  <a:pos x="660" y="2162"/>
                </a:cxn>
                <a:cxn ang="0">
                  <a:pos x="870" y="2144"/>
                </a:cxn>
                <a:cxn ang="0">
                  <a:pos x="1002" y="1984"/>
                </a:cxn>
                <a:cxn ang="0">
                  <a:pos x="1086" y="1834"/>
                </a:cxn>
                <a:cxn ang="0">
                  <a:pos x="1104" y="1684"/>
                </a:cxn>
                <a:cxn ang="0">
                  <a:pos x="1238" y="1458"/>
                </a:cxn>
                <a:cxn ang="0">
                  <a:pos x="1328" y="1332"/>
                </a:cxn>
                <a:cxn ang="0">
                  <a:pos x="1122" y="1242"/>
                </a:cxn>
                <a:cxn ang="0">
                  <a:pos x="970" y="970"/>
                </a:cxn>
                <a:cxn ang="0">
                  <a:pos x="1086" y="1096"/>
                </a:cxn>
                <a:cxn ang="0">
                  <a:pos x="1210" y="1274"/>
                </a:cxn>
                <a:cxn ang="0">
                  <a:pos x="1420" y="1186"/>
                </a:cxn>
                <a:cxn ang="0">
                  <a:pos x="1460" y="1060"/>
                </a:cxn>
                <a:cxn ang="0">
                  <a:pos x="1396" y="1038"/>
                </a:cxn>
                <a:cxn ang="0">
                  <a:pos x="1334" y="1040"/>
                </a:cxn>
                <a:cxn ang="0">
                  <a:pos x="1236" y="960"/>
                </a:cxn>
                <a:cxn ang="0">
                  <a:pos x="1408" y="984"/>
                </a:cxn>
                <a:cxn ang="0">
                  <a:pos x="1570" y="1024"/>
                </a:cxn>
                <a:cxn ang="0">
                  <a:pos x="1722" y="1138"/>
                </a:cxn>
                <a:cxn ang="0">
                  <a:pos x="1754" y="1176"/>
                </a:cxn>
                <a:cxn ang="0">
                  <a:pos x="1894" y="1280"/>
                </a:cxn>
                <a:cxn ang="0">
                  <a:pos x="2138" y="1132"/>
                </a:cxn>
                <a:cxn ang="0">
                  <a:pos x="2228" y="1300"/>
                </a:cxn>
                <a:cxn ang="0">
                  <a:pos x="2312" y="1296"/>
                </a:cxn>
                <a:cxn ang="0">
                  <a:pos x="2270" y="1168"/>
                </a:cxn>
                <a:cxn ang="0">
                  <a:pos x="2304" y="1102"/>
                </a:cxn>
                <a:cxn ang="0">
                  <a:pos x="2406" y="880"/>
                </a:cxn>
                <a:cxn ang="0">
                  <a:pos x="2372" y="732"/>
                </a:cxn>
                <a:cxn ang="0">
                  <a:pos x="2378" y="674"/>
                </a:cxn>
                <a:cxn ang="0">
                  <a:pos x="2434" y="790"/>
                </a:cxn>
                <a:cxn ang="0">
                  <a:pos x="2452" y="578"/>
                </a:cxn>
                <a:cxn ang="0">
                  <a:pos x="2428" y="378"/>
                </a:cxn>
                <a:cxn ang="0">
                  <a:pos x="2464" y="228"/>
                </a:cxn>
                <a:cxn ang="0">
                  <a:pos x="2526" y="158"/>
                </a:cxn>
                <a:cxn ang="0">
                  <a:pos x="2550" y="248"/>
                </a:cxn>
                <a:cxn ang="0">
                  <a:pos x="2678" y="300"/>
                </a:cxn>
                <a:cxn ang="0">
                  <a:pos x="2584" y="180"/>
                </a:cxn>
                <a:cxn ang="0">
                  <a:pos x="2666" y="92"/>
                </a:cxn>
                <a:cxn ang="0">
                  <a:pos x="2666" y="42"/>
                </a:cxn>
                <a:cxn ang="0">
                  <a:pos x="2716" y="0"/>
                </a:cxn>
              </a:cxnLst>
              <a:rect l="0" t="0" r="r" b="b"/>
              <a:pathLst>
                <a:path w="2742" h="2182">
                  <a:moveTo>
                    <a:pt x="926" y="908"/>
                  </a:moveTo>
                  <a:cubicBezTo>
                    <a:pt x="877" y="906"/>
                    <a:pt x="867" y="898"/>
                    <a:pt x="822" y="896"/>
                  </a:cubicBezTo>
                  <a:cubicBezTo>
                    <a:pt x="806" y="893"/>
                    <a:pt x="790" y="887"/>
                    <a:pt x="774" y="884"/>
                  </a:cubicBezTo>
                  <a:cubicBezTo>
                    <a:pt x="768" y="880"/>
                    <a:pt x="756" y="872"/>
                    <a:pt x="756" y="872"/>
                  </a:cubicBezTo>
                  <a:cubicBezTo>
                    <a:pt x="733" y="875"/>
                    <a:pt x="741" y="879"/>
                    <a:pt x="726" y="884"/>
                  </a:cubicBezTo>
                  <a:cubicBezTo>
                    <a:pt x="718" y="895"/>
                    <a:pt x="721" y="897"/>
                    <a:pt x="726" y="908"/>
                  </a:cubicBezTo>
                  <a:cubicBezTo>
                    <a:pt x="728" y="912"/>
                    <a:pt x="730" y="920"/>
                    <a:pt x="730" y="920"/>
                  </a:cubicBezTo>
                  <a:cubicBezTo>
                    <a:pt x="700" y="930"/>
                    <a:pt x="674" y="909"/>
                    <a:pt x="648" y="900"/>
                  </a:cubicBezTo>
                  <a:cubicBezTo>
                    <a:pt x="640" y="876"/>
                    <a:pt x="628" y="879"/>
                    <a:pt x="602" y="876"/>
                  </a:cubicBezTo>
                  <a:cubicBezTo>
                    <a:pt x="593" y="870"/>
                    <a:pt x="591" y="870"/>
                    <a:pt x="580" y="872"/>
                  </a:cubicBezTo>
                  <a:cubicBezTo>
                    <a:pt x="569" y="868"/>
                    <a:pt x="576" y="871"/>
                    <a:pt x="562" y="862"/>
                  </a:cubicBezTo>
                  <a:cubicBezTo>
                    <a:pt x="560" y="861"/>
                    <a:pt x="556" y="858"/>
                    <a:pt x="556" y="858"/>
                  </a:cubicBezTo>
                  <a:cubicBezTo>
                    <a:pt x="554" y="856"/>
                    <a:pt x="550" y="850"/>
                    <a:pt x="550" y="846"/>
                  </a:cubicBezTo>
                  <a:cubicBezTo>
                    <a:pt x="551" y="840"/>
                    <a:pt x="556" y="828"/>
                    <a:pt x="556" y="828"/>
                  </a:cubicBezTo>
                  <a:cubicBezTo>
                    <a:pt x="554" y="796"/>
                    <a:pt x="560" y="791"/>
                    <a:pt x="530" y="794"/>
                  </a:cubicBezTo>
                  <a:cubicBezTo>
                    <a:pt x="519" y="805"/>
                    <a:pt x="518" y="800"/>
                    <a:pt x="506" y="796"/>
                  </a:cubicBezTo>
                  <a:cubicBezTo>
                    <a:pt x="491" y="797"/>
                    <a:pt x="479" y="800"/>
                    <a:pt x="464" y="802"/>
                  </a:cubicBezTo>
                  <a:cubicBezTo>
                    <a:pt x="457" y="801"/>
                    <a:pt x="449" y="802"/>
                    <a:pt x="442" y="800"/>
                  </a:cubicBezTo>
                  <a:cubicBezTo>
                    <a:pt x="440" y="799"/>
                    <a:pt x="438" y="796"/>
                    <a:pt x="436" y="796"/>
                  </a:cubicBezTo>
                  <a:cubicBezTo>
                    <a:pt x="417" y="794"/>
                    <a:pt x="394" y="803"/>
                    <a:pt x="376" y="808"/>
                  </a:cubicBezTo>
                  <a:cubicBezTo>
                    <a:pt x="366" y="811"/>
                    <a:pt x="356" y="815"/>
                    <a:pt x="346" y="818"/>
                  </a:cubicBezTo>
                  <a:cubicBezTo>
                    <a:pt x="340" y="820"/>
                    <a:pt x="328" y="824"/>
                    <a:pt x="328" y="824"/>
                  </a:cubicBezTo>
                  <a:cubicBezTo>
                    <a:pt x="302" y="821"/>
                    <a:pt x="278" y="820"/>
                    <a:pt x="252" y="822"/>
                  </a:cubicBezTo>
                  <a:cubicBezTo>
                    <a:pt x="245" y="824"/>
                    <a:pt x="239" y="826"/>
                    <a:pt x="232" y="830"/>
                  </a:cubicBezTo>
                  <a:cubicBezTo>
                    <a:pt x="231" y="832"/>
                    <a:pt x="231" y="834"/>
                    <a:pt x="230" y="836"/>
                  </a:cubicBezTo>
                  <a:cubicBezTo>
                    <a:pt x="228" y="838"/>
                    <a:pt x="225" y="838"/>
                    <a:pt x="224" y="840"/>
                  </a:cubicBezTo>
                  <a:cubicBezTo>
                    <a:pt x="217" y="852"/>
                    <a:pt x="222" y="860"/>
                    <a:pt x="210" y="866"/>
                  </a:cubicBezTo>
                  <a:cubicBezTo>
                    <a:pt x="204" y="870"/>
                    <a:pt x="198" y="874"/>
                    <a:pt x="192" y="878"/>
                  </a:cubicBezTo>
                  <a:cubicBezTo>
                    <a:pt x="188" y="881"/>
                    <a:pt x="180" y="886"/>
                    <a:pt x="180" y="886"/>
                  </a:cubicBezTo>
                  <a:cubicBezTo>
                    <a:pt x="178" y="891"/>
                    <a:pt x="173" y="893"/>
                    <a:pt x="172" y="898"/>
                  </a:cubicBezTo>
                  <a:cubicBezTo>
                    <a:pt x="170" y="907"/>
                    <a:pt x="174" y="927"/>
                    <a:pt x="164" y="936"/>
                  </a:cubicBezTo>
                  <a:cubicBezTo>
                    <a:pt x="156" y="943"/>
                    <a:pt x="144" y="950"/>
                    <a:pt x="134" y="954"/>
                  </a:cubicBezTo>
                  <a:cubicBezTo>
                    <a:pt x="134" y="954"/>
                    <a:pt x="119" y="959"/>
                    <a:pt x="116" y="960"/>
                  </a:cubicBezTo>
                  <a:cubicBezTo>
                    <a:pt x="114" y="961"/>
                    <a:pt x="110" y="962"/>
                    <a:pt x="110" y="962"/>
                  </a:cubicBezTo>
                  <a:cubicBezTo>
                    <a:pt x="101" y="971"/>
                    <a:pt x="91" y="981"/>
                    <a:pt x="80" y="988"/>
                  </a:cubicBezTo>
                  <a:cubicBezTo>
                    <a:pt x="74" y="998"/>
                    <a:pt x="71" y="1010"/>
                    <a:pt x="62" y="1016"/>
                  </a:cubicBezTo>
                  <a:cubicBezTo>
                    <a:pt x="57" y="1024"/>
                    <a:pt x="49" y="1028"/>
                    <a:pt x="42" y="1036"/>
                  </a:cubicBezTo>
                  <a:cubicBezTo>
                    <a:pt x="35" y="1044"/>
                    <a:pt x="33" y="1056"/>
                    <a:pt x="30" y="1066"/>
                  </a:cubicBezTo>
                  <a:cubicBezTo>
                    <a:pt x="27" y="1074"/>
                    <a:pt x="25" y="1082"/>
                    <a:pt x="22" y="1090"/>
                  </a:cubicBezTo>
                  <a:cubicBezTo>
                    <a:pt x="21" y="1094"/>
                    <a:pt x="18" y="1102"/>
                    <a:pt x="18" y="1102"/>
                  </a:cubicBezTo>
                  <a:cubicBezTo>
                    <a:pt x="21" y="1111"/>
                    <a:pt x="36" y="1126"/>
                    <a:pt x="36" y="1126"/>
                  </a:cubicBezTo>
                  <a:cubicBezTo>
                    <a:pt x="34" y="1133"/>
                    <a:pt x="22" y="1142"/>
                    <a:pt x="22" y="1142"/>
                  </a:cubicBezTo>
                  <a:cubicBezTo>
                    <a:pt x="19" y="1152"/>
                    <a:pt x="23" y="1158"/>
                    <a:pt x="32" y="1164"/>
                  </a:cubicBezTo>
                  <a:cubicBezTo>
                    <a:pt x="38" y="1181"/>
                    <a:pt x="22" y="1205"/>
                    <a:pt x="8" y="1214"/>
                  </a:cubicBezTo>
                  <a:cubicBezTo>
                    <a:pt x="0" y="1238"/>
                    <a:pt x="6" y="1237"/>
                    <a:pt x="16" y="1256"/>
                  </a:cubicBezTo>
                  <a:cubicBezTo>
                    <a:pt x="31" y="1285"/>
                    <a:pt x="40" y="1292"/>
                    <a:pt x="70" y="1302"/>
                  </a:cubicBezTo>
                  <a:cubicBezTo>
                    <a:pt x="80" y="1316"/>
                    <a:pt x="75" y="1311"/>
                    <a:pt x="84" y="1320"/>
                  </a:cubicBezTo>
                  <a:cubicBezTo>
                    <a:pt x="83" y="1326"/>
                    <a:pt x="79" y="1330"/>
                    <a:pt x="78" y="1336"/>
                  </a:cubicBezTo>
                  <a:cubicBezTo>
                    <a:pt x="77" y="1346"/>
                    <a:pt x="93" y="1361"/>
                    <a:pt x="98" y="1368"/>
                  </a:cubicBezTo>
                  <a:cubicBezTo>
                    <a:pt x="103" y="1376"/>
                    <a:pt x="122" y="1382"/>
                    <a:pt x="122" y="1382"/>
                  </a:cubicBezTo>
                  <a:cubicBezTo>
                    <a:pt x="125" y="1381"/>
                    <a:pt x="128" y="1382"/>
                    <a:pt x="130" y="1380"/>
                  </a:cubicBezTo>
                  <a:cubicBezTo>
                    <a:pt x="132" y="1379"/>
                    <a:pt x="130" y="1375"/>
                    <a:pt x="132" y="1374"/>
                  </a:cubicBezTo>
                  <a:cubicBezTo>
                    <a:pt x="134" y="1373"/>
                    <a:pt x="143" y="1384"/>
                    <a:pt x="144" y="1384"/>
                  </a:cubicBezTo>
                  <a:cubicBezTo>
                    <a:pt x="158" y="1396"/>
                    <a:pt x="177" y="1406"/>
                    <a:pt x="194" y="1412"/>
                  </a:cubicBezTo>
                  <a:cubicBezTo>
                    <a:pt x="197" y="1422"/>
                    <a:pt x="202" y="1420"/>
                    <a:pt x="212" y="1418"/>
                  </a:cubicBezTo>
                  <a:cubicBezTo>
                    <a:pt x="216" y="1415"/>
                    <a:pt x="220" y="1413"/>
                    <a:pt x="224" y="1410"/>
                  </a:cubicBezTo>
                  <a:cubicBezTo>
                    <a:pt x="228" y="1408"/>
                    <a:pt x="236" y="1406"/>
                    <a:pt x="236" y="1406"/>
                  </a:cubicBezTo>
                  <a:cubicBezTo>
                    <a:pt x="256" y="1413"/>
                    <a:pt x="278" y="1414"/>
                    <a:pt x="298" y="1416"/>
                  </a:cubicBezTo>
                  <a:cubicBezTo>
                    <a:pt x="307" y="1422"/>
                    <a:pt x="304" y="1427"/>
                    <a:pt x="316" y="1424"/>
                  </a:cubicBezTo>
                  <a:cubicBezTo>
                    <a:pt x="317" y="1416"/>
                    <a:pt x="316" y="1408"/>
                    <a:pt x="318" y="1400"/>
                  </a:cubicBezTo>
                  <a:cubicBezTo>
                    <a:pt x="322" y="1387"/>
                    <a:pt x="342" y="1413"/>
                    <a:pt x="346" y="1414"/>
                  </a:cubicBezTo>
                  <a:cubicBezTo>
                    <a:pt x="355" y="1400"/>
                    <a:pt x="370" y="1401"/>
                    <a:pt x="386" y="1400"/>
                  </a:cubicBezTo>
                  <a:cubicBezTo>
                    <a:pt x="395" y="1397"/>
                    <a:pt x="401" y="1391"/>
                    <a:pt x="410" y="1388"/>
                  </a:cubicBezTo>
                  <a:cubicBezTo>
                    <a:pt x="424" y="1390"/>
                    <a:pt x="438" y="1393"/>
                    <a:pt x="452" y="1398"/>
                  </a:cubicBezTo>
                  <a:cubicBezTo>
                    <a:pt x="454" y="1400"/>
                    <a:pt x="458" y="1406"/>
                    <a:pt x="458" y="1410"/>
                  </a:cubicBezTo>
                  <a:cubicBezTo>
                    <a:pt x="458" y="1414"/>
                    <a:pt x="454" y="1422"/>
                    <a:pt x="454" y="1422"/>
                  </a:cubicBezTo>
                  <a:cubicBezTo>
                    <a:pt x="462" y="1427"/>
                    <a:pt x="471" y="1429"/>
                    <a:pt x="480" y="1432"/>
                  </a:cubicBezTo>
                  <a:cubicBezTo>
                    <a:pt x="482" y="1433"/>
                    <a:pt x="486" y="1434"/>
                    <a:pt x="486" y="1434"/>
                  </a:cubicBezTo>
                  <a:cubicBezTo>
                    <a:pt x="498" y="1430"/>
                    <a:pt x="511" y="1431"/>
                    <a:pt x="522" y="1438"/>
                  </a:cubicBezTo>
                  <a:cubicBezTo>
                    <a:pt x="526" y="1444"/>
                    <a:pt x="530" y="1450"/>
                    <a:pt x="534" y="1456"/>
                  </a:cubicBezTo>
                  <a:cubicBezTo>
                    <a:pt x="537" y="1460"/>
                    <a:pt x="542" y="1468"/>
                    <a:pt x="542" y="1468"/>
                  </a:cubicBezTo>
                  <a:cubicBezTo>
                    <a:pt x="537" y="1484"/>
                    <a:pt x="531" y="1500"/>
                    <a:pt x="526" y="1516"/>
                  </a:cubicBezTo>
                  <a:cubicBezTo>
                    <a:pt x="522" y="1527"/>
                    <a:pt x="525" y="1520"/>
                    <a:pt x="516" y="1534"/>
                  </a:cubicBezTo>
                  <a:cubicBezTo>
                    <a:pt x="515" y="1536"/>
                    <a:pt x="512" y="1540"/>
                    <a:pt x="512" y="1540"/>
                  </a:cubicBezTo>
                  <a:cubicBezTo>
                    <a:pt x="516" y="1577"/>
                    <a:pt x="528" y="1570"/>
                    <a:pt x="546" y="1594"/>
                  </a:cubicBezTo>
                  <a:cubicBezTo>
                    <a:pt x="568" y="1622"/>
                    <a:pt x="585" y="1649"/>
                    <a:pt x="594" y="1684"/>
                  </a:cubicBezTo>
                  <a:cubicBezTo>
                    <a:pt x="593" y="1702"/>
                    <a:pt x="601" y="1747"/>
                    <a:pt x="578" y="1762"/>
                  </a:cubicBezTo>
                  <a:cubicBezTo>
                    <a:pt x="569" y="1790"/>
                    <a:pt x="576" y="1763"/>
                    <a:pt x="572" y="1818"/>
                  </a:cubicBezTo>
                  <a:cubicBezTo>
                    <a:pt x="571" y="1829"/>
                    <a:pt x="560" y="1837"/>
                    <a:pt x="556" y="1848"/>
                  </a:cubicBezTo>
                  <a:cubicBezTo>
                    <a:pt x="560" y="1877"/>
                    <a:pt x="572" y="1890"/>
                    <a:pt x="592" y="1910"/>
                  </a:cubicBezTo>
                  <a:cubicBezTo>
                    <a:pt x="596" y="1914"/>
                    <a:pt x="600" y="1917"/>
                    <a:pt x="602" y="1922"/>
                  </a:cubicBezTo>
                  <a:cubicBezTo>
                    <a:pt x="604" y="1926"/>
                    <a:pt x="606" y="1934"/>
                    <a:pt x="606" y="1934"/>
                  </a:cubicBezTo>
                  <a:cubicBezTo>
                    <a:pt x="608" y="1959"/>
                    <a:pt x="609" y="1976"/>
                    <a:pt x="612" y="1998"/>
                  </a:cubicBezTo>
                  <a:cubicBezTo>
                    <a:pt x="614" y="2012"/>
                    <a:pt x="613" y="2008"/>
                    <a:pt x="618" y="2022"/>
                  </a:cubicBezTo>
                  <a:cubicBezTo>
                    <a:pt x="619" y="2024"/>
                    <a:pt x="620" y="2028"/>
                    <a:pt x="620" y="2028"/>
                  </a:cubicBezTo>
                  <a:cubicBezTo>
                    <a:pt x="622" y="2048"/>
                    <a:pt x="623" y="2060"/>
                    <a:pt x="640" y="2072"/>
                  </a:cubicBezTo>
                  <a:cubicBezTo>
                    <a:pt x="645" y="2079"/>
                    <a:pt x="649" y="2083"/>
                    <a:pt x="656" y="2088"/>
                  </a:cubicBezTo>
                  <a:cubicBezTo>
                    <a:pt x="661" y="2104"/>
                    <a:pt x="669" y="2120"/>
                    <a:pt x="674" y="2136"/>
                  </a:cubicBezTo>
                  <a:cubicBezTo>
                    <a:pt x="673" y="2142"/>
                    <a:pt x="675" y="2149"/>
                    <a:pt x="672" y="2154"/>
                  </a:cubicBezTo>
                  <a:cubicBezTo>
                    <a:pt x="670" y="2158"/>
                    <a:pt x="660" y="2162"/>
                    <a:pt x="660" y="2162"/>
                  </a:cubicBezTo>
                  <a:cubicBezTo>
                    <a:pt x="649" y="2179"/>
                    <a:pt x="678" y="2181"/>
                    <a:pt x="688" y="2182"/>
                  </a:cubicBezTo>
                  <a:cubicBezTo>
                    <a:pt x="716" y="2176"/>
                    <a:pt x="741" y="2170"/>
                    <a:pt x="770" y="2168"/>
                  </a:cubicBezTo>
                  <a:cubicBezTo>
                    <a:pt x="794" y="2164"/>
                    <a:pt x="816" y="2159"/>
                    <a:pt x="840" y="2156"/>
                  </a:cubicBezTo>
                  <a:cubicBezTo>
                    <a:pt x="844" y="2155"/>
                    <a:pt x="848" y="2154"/>
                    <a:pt x="852" y="2152"/>
                  </a:cubicBezTo>
                  <a:cubicBezTo>
                    <a:pt x="854" y="2151"/>
                    <a:pt x="856" y="2149"/>
                    <a:pt x="858" y="2148"/>
                  </a:cubicBezTo>
                  <a:cubicBezTo>
                    <a:pt x="862" y="2146"/>
                    <a:pt x="870" y="2144"/>
                    <a:pt x="870" y="2144"/>
                  </a:cubicBezTo>
                  <a:cubicBezTo>
                    <a:pt x="877" y="2137"/>
                    <a:pt x="884" y="2129"/>
                    <a:pt x="892" y="2124"/>
                  </a:cubicBezTo>
                  <a:cubicBezTo>
                    <a:pt x="897" y="2117"/>
                    <a:pt x="901" y="2113"/>
                    <a:pt x="908" y="2108"/>
                  </a:cubicBezTo>
                  <a:cubicBezTo>
                    <a:pt x="914" y="2099"/>
                    <a:pt x="926" y="2093"/>
                    <a:pt x="936" y="2090"/>
                  </a:cubicBezTo>
                  <a:cubicBezTo>
                    <a:pt x="951" y="2075"/>
                    <a:pt x="965" y="2059"/>
                    <a:pt x="972" y="2038"/>
                  </a:cubicBezTo>
                  <a:cubicBezTo>
                    <a:pt x="971" y="2034"/>
                    <a:pt x="970" y="2030"/>
                    <a:pt x="970" y="2026"/>
                  </a:cubicBezTo>
                  <a:cubicBezTo>
                    <a:pt x="970" y="1985"/>
                    <a:pt x="979" y="1999"/>
                    <a:pt x="1002" y="1984"/>
                  </a:cubicBezTo>
                  <a:cubicBezTo>
                    <a:pt x="1008" y="1976"/>
                    <a:pt x="1013" y="1969"/>
                    <a:pt x="1016" y="1960"/>
                  </a:cubicBezTo>
                  <a:cubicBezTo>
                    <a:pt x="1015" y="1938"/>
                    <a:pt x="1017" y="1912"/>
                    <a:pt x="1004" y="1892"/>
                  </a:cubicBezTo>
                  <a:cubicBezTo>
                    <a:pt x="1009" y="1878"/>
                    <a:pt x="1025" y="1886"/>
                    <a:pt x="1036" y="1890"/>
                  </a:cubicBezTo>
                  <a:cubicBezTo>
                    <a:pt x="1040" y="1896"/>
                    <a:pt x="1040" y="1907"/>
                    <a:pt x="1044" y="1896"/>
                  </a:cubicBezTo>
                  <a:cubicBezTo>
                    <a:pt x="1045" y="1882"/>
                    <a:pt x="1045" y="1868"/>
                    <a:pt x="1046" y="1854"/>
                  </a:cubicBezTo>
                  <a:cubicBezTo>
                    <a:pt x="1047" y="1843"/>
                    <a:pt x="1077" y="1840"/>
                    <a:pt x="1086" y="1834"/>
                  </a:cubicBezTo>
                  <a:cubicBezTo>
                    <a:pt x="1092" y="1825"/>
                    <a:pt x="1105" y="1818"/>
                    <a:pt x="1114" y="1812"/>
                  </a:cubicBezTo>
                  <a:cubicBezTo>
                    <a:pt x="1118" y="1809"/>
                    <a:pt x="1126" y="1804"/>
                    <a:pt x="1126" y="1804"/>
                  </a:cubicBezTo>
                  <a:cubicBezTo>
                    <a:pt x="1137" y="1788"/>
                    <a:pt x="1125" y="1773"/>
                    <a:pt x="1122" y="1756"/>
                  </a:cubicBezTo>
                  <a:cubicBezTo>
                    <a:pt x="1124" y="1742"/>
                    <a:pt x="1126" y="1740"/>
                    <a:pt x="1130" y="1728"/>
                  </a:cubicBezTo>
                  <a:cubicBezTo>
                    <a:pt x="1127" y="1713"/>
                    <a:pt x="1120" y="1712"/>
                    <a:pt x="1110" y="1702"/>
                  </a:cubicBezTo>
                  <a:cubicBezTo>
                    <a:pt x="1108" y="1696"/>
                    <a:pt x="1104" y="1684"/>
                    <a:pt x="1104" y="1684"/>
                  </a:cubicBezTo>
                  <a:cubicBezTo>
                    <a:pt x="1105" y="1664"/>
                    <a:pt x="1105" y="1644"/>
                    <a:pt x="1106" y="1624"/>
                  </a:cubicBezTo>
                  <a:cubicBezTo>
                    <a:pt x="1108" y="1587"/>
                    <a:pt x="1144" y="1574"/>
                    <a:pt x="1166" y="1552"/>
                  </a:cubicBezTo>
                  <a:cubicBezTo>
                    <a:pt x="1169" y="1544"/>
                    <a:pt x="1175" y="1544"/>
                    <a:pt x="1178" y="1536"/>
                  </a:cubicBezTo>
                  <a:cubicBezTo>
                    <a:pt x="1183" y="1524"/>
                    <a:pt x="1181" y="1521"/>
                    <a:pt x="1190" y="1512"/>
                  </a:cubicBezTo>
                  <a:cubicBezTo>
                    <a:pt x="1194" y="1501"/>
                    <a:pt x="1204" y="1484"/>
                    <a:pt x="1216" y="1480"/>
                  </a:cubicBezTo>
                  <a:cubicBezTo>
                    <a:pt x="1222" y="1471"/>
                    <a:pt x="1229" y="1464"/>
                    <a:pt x="1238" y="1458"/>
                  </a:cubicBezTo>
                  <a:cubicBezTo>
                    <a:pt x="1243" y="1451"/>
                    <a:pt x="1247" y="1451"/>
                    <a:pt x="1254" y="1446"/>
                  </a:cubicBezTo>
                  <a:cubicBezTo>
                    <a:pt x="1259" y="1439"/>
                    <a:pt x="1262" y="1437"/>
                    <a:pt x="1270" y="1434"/>
                  </a:cubicBezTo>
                  <a:cubicBezTo>
                    <a:pt x="1279" y="1420"/>
                    <a:pt x="1274" y="1425"/>
                    <a:pt x="1284" y="1418"/>
                  </a:cubicBezTo>
                  <a:cubicBezTo>
                    <a:pt x="1292" y="1406"/>
                    <a:pt x="1300" y="1394"/>
                    <a:pt x="1308" y="1382"/>
                  </a:cubicBezTo>
                  <a:cubicBezTo>
                    <a:pt x="1313" y="1374"/>
                    <a:pt x="1315" y="1359"/>
                    <a:pt x="1318" y="1350"/>
                  </a:cubicBezTo>
                  <a:cubicBezTo>
                    <a:pt x="1322" y="1339"/>
                    <a:pt x="1319" y="1346"/>
                    <a:pt x="1328" y="1332"/>
                  </a:cubicBezTo>
                  <a:cubicBezTo>
                    <a:pt x="1333" y="1324"/>
                    <a:pt x="1333" y="1313"/>
                    <a:pt x="1336" y="1304"/>
                  </a:cubicBezTo>
                  <a:cubicBezTo>
                    <a:pt x="1333" y="1289"/>
                    <a:pt x="1329" y="1295"/>
                    <a:pt x="1316" y="1298"/>
                  </a:cubicBezTo>
                  <a:cubicBezTo>
                    <a:pt x="1290" y="1315"/>
                    <a:pt x="1252" y="1311"/>
                    <a:pt x="1224" y="1312"/>
                  </a:cubicBezTo>
                  <a:cubicBezTo>
                    <a:pt x="1186" y="1309"/>
                    <a:pt x="1190" y="1304"/>
                    <a:pt x="1168" y="1282"/>
                  </a:cubicBezTo>
                  <a:cubicBezTo>
                    <a:pt x="1163" y="1266"/>
                    <a:pt x="1153" y="1259"/>
                    <a:pt x="1140" y="1250"/>
                  </a:cubicBezTo>
                  <a:cubicBezTo>
                    <a:pt x="1135" y="1246"/>
                    <a:pt x="1122" y="1242"/>
                    <a:pt x="1122" y="1242"/>
                  </a:cubicBezTo>
                  <a:cubicBezTo>
                    <a:pt x="1113" y="1215"/>
                    <a:pt x="1102" y="1190"/>
                    <a:pt x="1086" y="1166"/>
                  </a:cubicBezTo>
                  <a:cubicBezTo>
                    <a:pt x="1079" y="1156"/>
                    <a:pt x="1084" y="1161"/>
                    <a:pt x="1070" y="1152"/>
                  </a:cubicBezTo>
                  <a:cubicBezTo>
                    <a:pt x="1066" y="1149"/>
                    <a:pt x="1058" y="1144"/>
                    <a:pt x="1058" y="1144"/>
                  </a:cubicBezTo>
                  <a:cubicBezTo>
                    <a:pt x="1046" y="1126"/>
                    <a:pt x="1056" y="1104"/>
                    <a:pt x="1044" y="1086"/>
                  </a:cubicBezTo>
                  <a:cubicBezTo>
                    <a:pt x="1029" y="1063"/>
                    <a:pt x="1009" y="1033"/>
                    <a:pt x="990" y="1014"/>
                  </a:cubicBezTo>
                  <a:cubicBezTo>
                    <a:pt x="986" y="996"/>
                    <a:pt x="980" y="985"/>
                    <a:pt x="970" y="970"/>
                  </a:cubicBezTo>
                  <a:cubicBezTo>
                    <a:pt x="966" y="965"/>
                    <a:pt x="962" y="952"/>
                    <a:pt x="962" y="952"/>
                  </a:cubicBezTo>
                  <a:cubicBezTo>
                    <a:pt x="985" y="944"/>
                    <a:pt x="1006" y="982"/>
                    <a:pt x="1020" y="996"/>
                  </a:cubicBezTo>
                  <a:cubicBezTo>
                    <a:pt x="1026" y="1015"/>
                    <a:pt x="1026" y="1017"/>
                    <a:pt x="1046" y="1024"/>
                  </a:cubicBezTo>
                  <a:cubicBezTo>
                    <a:pt x="1053" y="1026"/>
                    <a:pt x="1064" y="1036"/>
                    <a:pt x="1064" y="1036"/>
                  </a:cubicBezTo>
                  <a:cubicBezTo>
                    <a:pt x="1069" y="1044"/>
                    <a:pt x="1075" y="1050"/>
                    <a:pt x="1080" y="1058"/>
                  </a:cubicBezTo>
                  <a:cubicBezTo>
                    <a:pt x="1081" y="1075"/>
                    <a:pt x="1082" y="1082"/>
                    <a:pt x="1086" y="1096"/>
                  </a:cubicBezTo>
                  <a:cubicBezTo>
                    <a:pt x="1089" y="1125"/>
                    <a:pt x="1091" y="1124"/>
                    <a:pt x="1116" y="1132"/>
                  </a:cubicBezTo>
                  <a:cubicBezTo>
                    <a:pt x="1122" y="1138"/>
                    <a:pt x="1126" y="1144"/>
                    <a:pt x="1132" y="1150"/>
                  </a:cubicBezTo>
                  <a:cubicBezTo>
                    <a:pt x="1133" y="1152"/>
                    <a:pt x="1134" y="1154"/>
                    <a:pt x="1134" y="1156"/>
                  </a:cubicBezTo>
                  <a:cubicBezTo>
                    <a:pt x="1135" y="1161"/>
                    <a:pt x="1135" y="1167"/>
                    <a:pt x="1136" y="1172"/>
                  </a:cubicBezTo>
                  <a:cubicBezTo>
                    <a:pt x="1139" y="1182"/>
                    <a:pt x="1157" y="1187"/>
                    <a:pt x="1164" y="1194"/>
                  </a:cubicBezTo>
                  <a:cubicBezTo>
                    <a:pt x="1179" y="1238"/>
                    <a:pt x="1157" y="1261"/>
                    <a:pt x="1210" y="1274"/>
                  </a:cubicBezTo>
                  <a:cubicBezTo>
                    <a:pt x="1225" y="1272"/>
                    <a:pt x="1231" y="1274"/>
                    <a:pt x="1242" y="1266"/>
                  </a:cubicBezTo>
                  <a:cubicBezTo>
                    <a:pt x="1248" y="1257"/>
                    <a:pt x="1255" y="1255"/>
                    <a:pt x="1264" y="1250"/>
                  </a:cubicBezTo>
                  <a:cubicBezTo>
                    <a:pt x="1292" y="1234"/>
                    <a:pt x="1301" y="1229"/>
                    <a:pt x="1334" y="1222"/>
                  </a:cubicBezTo>
                  <a:cubicBezTo>
                    <a:pt x="1343" y="1220"/>
                    <a:pt x="1353" y="1217"/>
                    <a:pt x="1362" y="1214"/>
                  </a:cubicBezTo>
                  <a:cubicBezTo>
                    <a:pt x="1371" y="1211"/>
                    <a:pt x="1377" y="1201"/>
                    <a:pt x="1386" y="1198"/>
                  </a:cubicBezTo>
                  <a:cubicBezTo>
                    <a:pt x="1398" y="1194"/>
                    <a:pt x="1410" y="1193"/>
                    <a:pt x="1420" y="1186"/>
                  </a:cubicBezTo>
                  <a:cubicBezTo>
                    <a:pt x="1426" y="1177"/>
                    <a:pt x="1435" y="1171"/>
                    <a:pt x="1440" y="1162"/>
                  </a:cubicBezTo>
                  <a:cubicBezTo>
                    <a:pt x="1446" y="1150"/>
                    <a:pt x="1448" y="1136"/>
                    <a:pt x="1460" y="1128"/>
                  </a:cubicBezTo>
                  <a:cubicBezTo>
                    <a:pt x="1467" y="1117"/>
                    <a:pt x="1470" y="1104"/>
                    <a:pt x="1474" y="1092"/>
                  </a:cubicBezTo>
                  <a:cubicBezTo>
                    <a:pt x="1476" y="1085"/>
                    <a:pt x="1482" y="1081"/>
                    <a:pt x="1484" y="1074"/>
                  </a:cubicBezTo>
                  <a:cubicBezTo>
                    <a:pt x="1475" y="1071"/>
                    <a:pt x="1475" y="1077"/>
                    <a:pt x="1466" y="1080"/>
                  </a:cubicBezTo>
                  <a:cubicBezTo>
                    <a:pt x="1461" y="1073"/>
                    <a:pt x="1467" y="1065"/>
                    <a:pt x="1460" y="1060"/>
                  </a:cubicBezTo>
                  <a:cubicBezTo>
                    <a:pt x="1455" y="1057"/>
                    <a:pt x="1442" y="1054"/>
                    <a:pt x="1442" y="1054"/>
                  </a:cubicBezTo>
                  <a:cubicBezTo>
                    <a:pt x="1432" y="1044"/>
                    <a:pt x="1430" y="1047"/>
                    <a:pt x="1418" y="1052"/>
                  </a:cubicBezTo>
                  <a:cubicBezTo>
                    <a:pt x="1414" y="1054"/>
                    <a:pt x="1406" y="1056"/>
                    <a:pt x="1406" y="1056"/>
                  </a:cubicBezTo>
                  <a:cubicBezTo>
                    <a:pt x="1402" y="1055"/>
                    <a:pt x="1397" y="1057"/>
                    <a:pt x="1394" y="1054"/>
                  </a:cubicBezTo>
                  <a:cubicBezTo>
                    <a:pt x="1391" y="1051"/>
                    <a:pt x="1390" y="1042"/>
                    <a:pt x="1390" y="1042"/>
                  </a:cubicBezTo>
                  <a:cubicBezTo>
                    <a:pt x="1392" y="1041"/>
                    <a:pt x="1394" y="1039"/>
                    <a:pt x="1396" y="1038"/>
                  </a:cubicBezTo>
                  <a:cubicBezTo>
                    <a:pt x="1410" y="1034"/>
                    <a:pt x="1419" y="1042"/>
                    <a:pt x="1410" y="1022"/>
                  </a:cubicBezTo>
                  <a:cubicBezTo>
                    <a:pt x="1409" y="1020"/>
                    <a:pt x="1406" y="1019"/>
                    <a:pt x="1404" y="1018"/>
                  </a:cubicBezTo>
                  <a:cubicBezTo>
                    <a:pt x="1400" y="1019"/>
                    <a:pt x="1394" y="1018"/>
                    <a:pt x="1392" y="1022"/>
                  </a:cubicBezTo>
                  <a:cubicBezTo>
                    <a:pt x="1391" y="1024"/>
                    <a:pt x="1390" y="1026"/>
                    <a:pt x="1388" y="1028"/>
                  </a:cubicBezTo>
                  <a:cubicBezTo>
                    <a:pt x="1377" y="1037"/>
                    <a:pt x="1363" y="1040"/>
                    <a:pt x="1350" y="1044"/>
                  </a:cubicBezTo>
                  <a:cubicBezTo>
                    <a:pt x="1345" y="1043"/>
                    <a:pt x="1339" y="1041"/>
                    <a:pt x="1334" y="1040"/>
                  </a:cubicBezTo>
                  <a:cubicBezTo>
                    <a:pt x="1331" y="1039"/>
                    <a:pt x="1326" y="1038"/>
                    <a:pt x="1326" y="1038"/>
                  </a:cubicBezTo>
                  <a:cubicBezTo>
                    <a:pt x="1314" y="1020"/>
                    <a:pt x="1311" y="1018"/>
                    <a:pt x="1290" y="1014"/>
                  </a:cubicBezTo>
                  <a:cubicBezTo>
                    <a:pt x="1291" y="1008"/>
                    <a:pt x="1294" y="1000"/>
                    <a:pt x="1290" y="994"/>
                  </a:cubicBezTo>
                  <a:cubicBezTo>
                    <a:pt x="1288" y="991"/>
                    <a:pt x="1276" y="986"/>
                    <a:pt x="1272" y="984"/>
                  </a:cubicBezTo>
                  <a:cubicBezTo>
                    <a:pt x="1268" y="982"/>
                    <a:pt x="1260" y="980"/>
                    <a:pt x="1260" y="980"/>
                  </a:cubicBezTo>
                  <a:cubicBezTo>
                    <a:pt x="1252" y="972"/>
                    <a:pt x="1244" y="968"/>
                    <a:pt x="1236" y="960"/>
                  </a:cubicBezTo>
                  <a:cubicBezTo>
                    <a:pt x="1238" y="947"/>
                    <a:pt x="1239" y="938"/>
                    <a:pt x="1252" y="934"/>
                  </a:cubicBezTo>
                  <a:cubicBezTo>
                    <a:pt x="1270" y="936"/>
                    <a:pt x="1286" y="940"/>
                    <a:pt x="1304" y="944"/>
                  </a:cubicBezTo>
                  <a:cubicBezTo>
                    <a:pt x="1311" y="954"/>
                    <a:pt x="1314" y="959"/>
                    <a:pt x="1324" y="966"/>
                  </a:cubicBezTo>
                  <a:cubicBezTo>
                    <a:pt x="1335" y="983"/>
                    <a:pt x="1346" y="985"/>
                    <a:pt x="1362" y="996"/>
                  </a:cubicBezTo>
                  <a:cubicBezTo>
                    <a:pt x="1374" y="995"/>
                    <a:pt x="1389" y="1000"/>
                    <a:pt x="1398" y="992"/>
                  </a:cubicBezTo>
                  <a:cubicBezTo>
                    <a:pt x="1411" y="982"/>
                    <a:pt x="1393" y="989"/>
                    <a:pt x="1408" y="984"/>
                  </a:cubicBezTo>
                  <a:cubicBezTo>
                    <a:pt x="1414" y="988"/>
                    <a:pt x="1420" y="990"/>
                    <a:pt x="1426" y="994"/>
                  </a:cubicBezTo>
                  <a:cubicBezTo>
                    <a:pt x="1435" y="1007"/>
                    <a:pt x="1454" y="1005"/>
                    <a:pt x="1468" y="1008"/>
                  </a:cubicBezTo>
                  <a:cubicBezTo>
                    <a:pt x="1491" y="1023"/>
                    <a:pt x="1475" y="1016"/>
                    <a:pt x="1518" y="1018"/>
                  </a:cubicBezTo>
                  <a:cubicBezTo>
                    <a:pt x="1531" y="1022"/>
                    <a:pt x="1538" y="1026"/>
                    <a:pt x="1546" y="1038"/>
                  </a:cubicBezTo>
                  <a:cubicBezTo>
                    <a:pt x="1542" y="1053"/>
                    <a:pt x="1552" y="1045"/>
                    <a:pt x="1560" y="1040"/>
                  </a:cubicBezTo>
                  <a:cubicBezTo>
                    <a:pt x="1563" y="1032"/>
                    <a:pt x="1567" y="1032"/>
                    <a:pt x="1570" y="1024"/>
                  </a:cubicBezTo>
                  <a:cubicBezTo>
                    <a:pt x="1583" y="1028"/>
                    <a:pt x="1580" y="1034"/>
                    <a:pt x="1578" y="1048"/>
                  </a:cubicBezTo>
                  <a:cubicBezTo>
                    <a:pt x="1590" y="1056"/>
                    <a:pt x="1603" y="1052"/>
                    <a:pt x="1616" y="1056"/>
                  </a:cubicBezTo>
                  <a:cubicBezTo>
                    <a:pt x="1625" y="1059"/>
                    <a:pt x="1631" y="1067"/>
                    <a:pt x="1640" y="1070"/>
                  </a:cubicBezTo>
                  <a:cubicBezTo>
                    <a:pt x="1655" y="1075"/>
                    <a:pt x="1670" y="1080"/>
                    <a:pt x="1682" y="1092"/>
                  </a:cubicBezTo>
                  <a:cubicBezTo>
                    <a:pt x="1686" y="1105"/>
                    <a:pt x="1692" y="1112"/>
                    <a:pt x="1704" y="1116"/>
                  </a:cubicBezTo>
                  <a:cubicBezTo>
                    <a:pt x="1710" y="1125"/>
                    <a:pt x="1713" y="1132"/>
                    <a:pt x="1722" y="1138"/>
                  </a:cubicBezTo>
                  <a:cubicBezTo>
                    <a:pt x="1740" y="1135"/>
                    <a:pt x="1732" y="1137"/>
                    <a:pt x="1748" y="1132"/>
                  </a:cubicBezTo>
                  <a:cubicBezTo>
                    <a:pt x="1750" y="1131"/>
                    <a:pt x="1754" y="1130"/>
                    <a:pt x="1754" y="1130"/>
                  </a:cubicBezTo>
                  <a:cubicBezTo>
                    <a:pt x="1767" y="1139"/>
                    <a:pt x="1757" y="1126"/>
                    <a:pt x="1754" y="1122"/>
                  </a:cubicBezTo>
                  <a:cubicBezTo>
                    <a:pt x="1750" y="1128"/>
                    <a:pt x="1744" y="1133"/>
                    <a:pt x="1742" y="1140"/>
                  </a:cubicBezTo>
                  <a:cubicBezTo>
                    <a:pt x="1741" y="1144"/>
                    <a:pt x="1738" y="1152"/>
                    <a:pt x="1738" y="1152"/>
                  </a:cubicBezTo>
                  <a:cubicBezTo>
                    <a:pt x="1739" y="1161"/>
                    <a:pt x="1741" y="1176"/>
                    <a:pt x="1754" y="1176"/>
                  </a:cubicBezTo>
                  <a:lnTo>
                    <a:pt x="1756" y="1222"/>
                  </a:lnTo>
                  <a:lnTo>
                    <a:pt x="1794" y="1340"/>
                  </a:lnTo>
                  <a:lnTo>
                    <a:pt x="1826" y="1378"/>
                  </a:lnTo>
                  <a:lnTo>
                    <a:pt x="1884" y="1326"/>
                  </a:lnTo>
                  <a:lnTo>
                    <a:pt x="1880" y="1290"/>
                  </a:lnTo>
                  <a:lnTo>
                    <a:pt x="1894" y="1280"/>
                  </a:lnTo>
                  <a:lnTo>
                    <a:pt x="1892" y="1236"/>
                  </a:lnTo>
                  <a:lnTo>
                    <a:pt x="1930" y="1222"/>
                  </a:lnTo>
                  <a:lnTo>
                    <a:pt x="2022" y="1142"/>
                  </a:lnTo>
                  <a:lnTo>
                    <a:pt x="2038" y="1122"/>
                  </a:lnTo>
                  <a:lnTo>
                    <a:pt x="2112" y="1102"/>
                  </a:lnTo>
                  <a:lnTo>
                    <a:pt x="2138" y="1132"/>
                  </a:lnTo>
                  <a:lnTo>
                    <a:pt x="2130" y="1146"/>
                  </a:lnTo>
                  <a:lnTo>
                    <a:pt x="2154" y="1170"/>
                  </a:lnTo>
                  <a:lnTo>
                    <a:pt x="2160" y="1200"/>
                  </a:lnTo>
                  <a:lnTo>
                    <a:pt x="2182" y="1210"/>
                  </a:lnTo>
                  <a:lnTo>
                    <a:pt x="2230" y="1192"/>
                  </a:lnTo>
                  <a:lnTo>
                    <a:pt x="2228" y="1300"/>
                  </a:lnTo>
                  <a:lnTo>
                    <a:pt x="2240" y="1276"/>
                  </a:lnTo>
                  <a:lnTo>
                    <a:pt x="2270" y="1334"/>
                  </a:lnTo>
                  <a:lnTo>
                    <a:pt x="2266" y="1374"/>
                  </a:lnTo>
                  <a:lnTo>
                    <a:pt x="2286" y="1350"/>
                  </a:lnTo>
                  <a:lnTo>
                    <a:pt x="2290" y="1330"/>
                  </a:lnTo>
                  <a:lnTo>
                    <a:pt x="2312" y="1296"/>
                  </a:lnTo>
                  <a:lnTo>
                    <a:pt x="2298" y="1278"/>
                  </a:lnTo>
                  <a:lnTo>
                    <a:pt x="2310" y="1258"/>
                  </a:lnTo>
                  <a:lnTo>
                    <a:pt x="2294" y="1218"/>
                  </a:lnTo>
                  <a:lnTo>
                    <a:pt x="2304" y="1188"/>
                  </a:lnTo>
                  <a:lnTo>
                    <a:pt x="2280" y="1196"/>
                  </a:lnTo>
                  <a:lnTo>
                    <a:pt x="2270" y="1168"/>
                  </a:lnTo>
                  <a:lnTo>
                    <a:pt x="2262" y="1128"/>
                  </a:lnTo>
                  <a:lnTo>
                    <a:pt x="2278" y="1090"/>
                  </a:lnTo>
                  <a:lnTo>
                    <a:pt x="2298" y="1116"/>
                  </a:lnTo>
                  <a:lnTo>
                    <a:pt x="2290" y="1176"/>
                  </a:lnTo>
                  <a:lnTo>
                    <a:pt x="2312" y="1134"/>
                  </a:lnTo>
                  <a:lnTo>
                    <a:pt x="2304" y="1102"/>
                  </a:lnTo>
                  <a:lnTo>
                    <a:pt x="2330" y="1080"/>
                  </a:lnTo>
                  <a:lnTo>
                    <a:pt x="2330" y="1066"/>
                  </a:lnTo>
                  <a:lnTo>
                    <a:pt x="2338" y="1070"/>
                  </a:lnTo>
                  <a:lnTo>
                    <a:pt x="2388" y="1012"/>
                  </a:lnTo>
                  <a:lnTo>
                    <a:pt x="2400" y="918"/>
                  </a:lnTo>
                  <a:lnTo>
                    <a:pt x="2406" y="880"/>
                  </a:lnTo>
                  <a:lnTo>
                    <a:pt x="2386" y="892"/>
                  </a:lnTo>
                  <a:lnTo>
                    <a:pt x="2378" y="878"/>
                  </a:lnTo>
                  <a:lnTo>
                    <a:pt x="2394" y="856"/>
                  </a:lnTo>
                  <a:lnTo>
                    <a:pt x="2362" y="796"/>
                  </a:lnTo>
                  <a:lnTo>
                    <a:pt x="2344" y="780"/>
                  </a:lnTo>
                  <a:lnTo>
                    <a:pt x="2372" y="732"/>
                  </a:lnTo>
                  <a:lnTo>
                    <a:pt x="2342" y="726"/>
                  </a:lnTo>
                  <a:lnTo>
                    <a:pt x="2318" y="716"/>
                  </a:lnTo>
                  <a:lnTo>
                    <a:pt x="2328" y="680"/>
                  </a:lnTo>
                  <a:lnTo>
                    <a:pt x="2344" y="658"/>
                  </a:lnTo>
                  <a:lnTo>
                    <a:pt x="2348" y="700"/>
                  </a:lnTo>
                  <a:lnTo>
                    <a:pt x="2378" y="674"/>
                  </a:lnTo>
                  <a:lnTo>
                    <a:pt x="2400" y="672"/>
                  </a:lnTo>
                  <a:lnTo>
                    <a:pt x="2390" y="700"/>
                  </a:lnTo>
                  <a:lnTo>
                    <a:pt x="2424" y="712"/>
                  </a:lnTo>
                  <a:lnTo>
                    <a:pt x="2414" y="734"/>
                  </a:lnTo>
                  <a:lnTo>
                    <a:pt x="2434" y="754"/>
                  </a:lnTo>
                  <a:lnTo>
                    <a:pt x="2434" y="790"/>
                  </a:lnTo>
                  <a:lnTo>
                    <a:pt x="2474" y="754"/>
                  </a:lnTo>
                  <a:lnTo>
                    <a:pt x="2460" y="716"/>
                  </a:lnTo>
                  <a:lnTo>
                    <a:pt x="2420" y="660"/>
                  </a:lnTo>
                  <a:lnTo>
                    <a:pt x="2434" y="640"/>
                  </a:lnTo>
                  <a:lnTo>
                    <a:pt x="2426" y="608"/>
                  </a:lnTo>
                  <a:lnTo>
                    <a:pt x="2452" y="578"/>
                  </a:lnTo>
                  <a:lnTo>
                    <a:pt x="2484" y="564"/>
                  </a:lnTo>
                  <a:lnTo>
                    <a:pt x="2482" y="500"/>
                  </a:lnTo>
                  <a:lnTo>
                    <a:pt x="2480" y="454"/>
                  </a:lnTo>
                  <a:lnTo>
                    <a:pt x="2470" y="414"/>
                  </a:lnTo>
                  <a:lnTo>
                    <a:pt x="2434" y="344"/>
                  </a:lnTo>
                  <a:lnTo>
                    <a:pt x="2428" y="378"/>
                  </a:lnTo>
                  <a:lnTo>
                    <a:pt x="2402" y="356"/>
                  </a:lnTo>
                  <a:lnTo>
                    <a:pt x="2380" y="366"/>
                  </a:lnTo>
                  <a:lnTo>
                    <a:pt x="2400" y="314"/>
                  </a:lnTo>
                  <a:lnTo>
                    <a:pt x="2420" y="270"/>
                  </a:lnTo>
                  <a:lnTo>
                    <a:pt x="2460" y="250"/>
                  </a:lnTo>
                  <a:lnTo>
                    <a:pt x="2464" y="228"/>
                  </a:lnTo>
                  <a:lnTo>
                    <a:pt x="2490" y="220"/>
                  </a:lnTo>
                  <a:lnTo>
                    <a:pt x="2490" y="240"/>
                  </a:lnTo>
                  <a:lnTo>
                    <a:pt x="2522" y="208"/>
                  </a:lnTo>
                  <a:lnTo>
                    <a:pt x="2504" y="200"/>
                  </a:lnTo>
                  <a:lnTo>
                    <a:pt x="2504" y="174"/>
                  </a:lnTo>
                  <a:lnTo>
                    <a:pt x="2526" y="158"/>
                  </a:lnTo>
                  <a:lnTo>
                    <a:pt x="2534" y="178"/>
                  </a:lnTo>
                  <a:lnTo>
                    <a:pt x="2564" y="148"/>
                  </a:lnTo>
                  <a:lnTo>
                    <a:pt x="2560" y="174"/>
                  </a:lnTo>
                  <a:lnTo>
                    <a:pt x="2562" y="196"/>
                  </a:lnTo>
                  <a:lnTo>
                    <a:pt x="2560" y="224"/>
                  </a:lnTo>
                  <a:lnTo>
                    <a:pt x="2550" y="248"/>
                  </a:lnTo>
                  <a:lnTo>
                    <a:pt x="2570" y="276"/>
                  </a:lnTo>
                  <a:lnTo>
                    <a:pt x="2578" y="296"/>
                  </a:lnTo>
                  <a:lnTo>
                    <a:pt x="2590" y="292"/>
                  </a:lnTo>
                  <a:lnTo>
                    <a:pt x="2650" y="354"/>
                  </a:lnTo>
                  <a:lnTo>
                    <a:pt x="2662" y="324"/>
                  </a:lnTo>
                  <a:lnTo>
                    <a:pt x="2678" y="300"/>
                  </a:lnTo>
                  <a:lnTo>
                    <a:pt x="2652" y="286"/>
                  </a:lnTo>
                  <a:lnTo>
                    <a:pt x="2658" y="260"/>
                  </a:lnTo>
                  <a:lnTo>
                    <a:pt x="2658" y="242"/>
                  </a:lnTo>
                  <a:lnTo>
                    <a:pt x="2630" y="214"/>
                  </a:lnTo>
                  <a:lnTo>
                    <a:pt x="2606" y="210"/>
                  </a:lnTo>
                  <a:lnTo>
                    <a:pt x="2584" y="180"/>
                  </a:lnTo>
                  <a:lnTo>
                    <a:pt x="2614" y="172"/>
                  </a:lnTo>
                  <a:lnTo>
                    <a:pt x="2628" y="148"/>
                  </a:lnTo>
                  <a:lnTo>
                    <a:pt x="2648" y="156"/>
                  </a:lnTo>
                  <a:lnTo>
                    <a:pt x="2666" y="146"/>
                  </a:lnTo>
                  <a:lnTo>
                    <a:pt x="2654" y="118"/>
                  </a:lnTo>
                  <a:lnTo>
                    <a:pt x="2666" y="92"/>
                  </a:lnTo>
                  <a:lnTo>
                    <a:pt x="2694" y="84"/>
                  </a:lnTo>
                  <a:lnTo>
                    <a:pt x="2668" y="74"/>
                  </a:lnTo>
                  <a:lnTo>
                    <a:pt x="2630" y="66"/>
                  </a:lnTo>
                  <a:lnTo>
                    <a:pt x="2650" y="46"/>
                  </a:lnTo>
                  <a:lnTo>
                    <a:pt x="2646" y="30"/>
                  </a:lnTo>
                  <a:lnTo>
                    <a:pt x="2666" y="42"/>
                  </a:lnTo>
                  <a:lnTo>
                    <a:pt x="2674" y="30"/>
                  </a:lnTo>
                  <a:lnTo>
                    <a:pt x="2696" y="30"/>
                  </a:lnTo>
                  <a:lnTo>
                    <a:pt x="2714" y="50"/>
                  </a:lnTo>
                  <a:lnTo>
                    <a:pt x="2742" y="34"/>
                  </a:lnTo>
                  <a:lnTo>
                    <a:pt x="2720" y="18"/>
                  </a:lnTo>
                  <a:lnTo>
                    <a:pt x="2716" y="0"/>
                  </a:lnTo>
                  <a:lnTo>
                    <a:pt x="2692" y="2"/>
                  </a:lnTo>
                  <a:lnTo>
                    <a:pt x="2668" y="10"/>
                  </a:lnTo>
                  <a:lnTo>
                    <a:pt x="926" y="908"/>
                  </a:lnTo>
                  <a:close/>
                </a:path>
              </a:pathLst>
            </a:custGeom>
            <a:solidFill>
              <a:schemeClr val="bg2"/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5" name="Line 2"/>
          <p:cNvSpPr>
            <a:spLocks noChangeShapeType="1"/>
          </p:cNvSpPr>
          <p:nvPr/>
        </p:nvSpPr>
        <p:spPr bwMode="auto">
          <a:xfrm flipH="1" flipV="1">
            <a:off x="3667108" y="4857760"/>
            <a:ext cx="1214446" cy="785818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Line 4"/>
          <p:cNvSpPr>
            <a:spLocks noChangeShapeType="1"/>
          </p:cNvSpPr>
          <p:nvPr/>
        </p:nvSpPr>
        <p:spPr bwMode="auto">
          <a:xfrm flipV="1">
            <a:off x="7167570" y="4786321"/>
            <a:ext cx="1285885" cy="857256"/>
          </a:xfrm>
          <a:prstGeom prst="line">
            <a:avLst/>
          </a:prstGeom>
          <a:noFill/>
          <a:ln w="57150">
            <a:solidFill>
              <a:srgbClr val="F57820">
                <a:alpha val="69804"/>
              </a:srgb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Freeform 7"/>
          <p:cNvSpPr>
            <a:spLocks/>
          </p:cNvSpPr>
          <p:nvPr/>
        </p:nvSpPr>
        <p:spPr bwMode="gray">
          <a:xfrm>
            <a:off x="2095509" y="1560534"/>
            <a:ext cx="2574925" cy="3082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744"/>
              </a:cxn>
              <a:cxn ang="0">
                <a:pos x="1622" y="1705"/>
              </a:cxn>
              <a:cxn ang="0">
                <a:pos x="1622" y="130"/>
              </a:cxn>
              <a:cxn ang="0">
                <a:pos x="0" y="0"/>
              </a:cxn>
            </a:cxnLst>
            <a:rect l="0" t="0" r="r" b="b"/>
            <a:pathLst>
              <a:path w="1622" h="1744">
                <a:moveTo>
                  <a:pt x="0" y="0"/>
                </a:moveTo>
                <a:lnTo>
                  <a:pt x="4" y="1744"/>
                </a:lnTo>
                <a:lnTo>
                  <a:pt x="1622" y="1705"/>
                </a:lnTo>
                <a:lnTo>
                  <a:pt x="1622" y="130"/>
                </a:lnTo>
                <a:lnTo>
                  <a:pt x="0" y="0"/>
                </a:lnTo>
                <a:close/>
              </a:path>
            </a:pathLst>
          </a:custGeom>
          <a:solidFill>
            <a:srgbClr val="8CC841">
              <a:alpha val="80000"/>
            </a:srgbClr>
          </a:solidFill>
          <a:ln w="9525" cap="flat" cmpd="sng">
            <a:prstDash val="solid"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>
            <a:flatTx/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Freeform 9"/>
          <p:cNvSpPr>
            <a:spLocks/>
          </p:cNvSpPr>
          <p:nvPr/>
        </p:nvSpPr>
        <p:spPr bwMode="gray">
          <a:xfrm>
            <a:off x="7599392" y="1571612"/>
            <a:ext cx="2568575" cy="3071834"/>
          </a:xfrm>
          <a:custGeom>
            <a:avLst/>
            <a:gdLst/>
            <a:ahLst/>
            <a:cxnLst>
              <a:cxn ang="0">
                <a:pos x="1616" y="0"/>
              </a:cxn>
              <a:cxn ang="0">
                <a:pos x="1618" y="1732"/>
              </a:cxn>
              <a:cxn ang="0">
                <a:pos x="0" y="1693"/>
              </a:cxn>
              <a:cxn ang="0">
                <a:pos x="0" y="118"/>
              </a:cxn>
              <a:cxn ang="0">
                <a:pos x="1616" y="0"/>
              </a:cxn>
            </a:cxnLst>
            <a:rect l="0" t="0" r="r" b="b"/>
            <a:pathLst>
              <a:path w="1618" h="1732">
                <a:moveTo>
                  <a:pt x="1616" y="0"/>
                </a:moveTo>
                <a:lnTo>
                  <a:pt x="1618" y="1732"/>
                </a:lnTo>
                <a:lnTo>
                  <a:pt x="0" y="1693"/>
                </a:lnTo>
                <a:lnTo>
                  <a:pt x="0" y="118"/>
                </a:lnTo>
                <a:lnTo>
                  <a:pt x="1616" y="0"/>
                </a:lnTo>
                <a:close/>
              </a:path>
            </a:pathLst>
          </a:custGeom>
          <a:solidFill>
            <a:srgbClr val="8CC841">
              <a:alpha val="80000"/>
            </a:srgbClr>
          </a:solidFill>
          <a:ln w="9525" cap="flat" cmpd="sng"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>
            <a:flatTx/>
          </a:bodyPr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Freeform 10"/>
          <p:cNvSpPr>
            <a:spLocks/>
          </p:cNvSpPr>
          <p:nvPr/>
        </p:nvSpPr>
        <p:spPr bwMode="ltGray">
          <a:xfrm>
            <a:off x="2166946" y="1714488"/>
            <a:ext cx="2371724" cy="28575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1716"/>
              </a:cxn>
              <a:cxn ang="0">
                <a:pos x="1584" y="1686"/>
              </a:cxn>
              <a:cxn ang="0">
                <a:pos x="1524" y="120"/>
              </a:cxn>
              <a:cxn ang="0">
                <a:pos x="0" y="0"/>
              </a:cxn>
            </a:cxnLst>
            <a:rect l="0" t="0" r="r" b="b"/>
            <a:pathLst>
              <a:path w="1584" h="1716">
                <a:moveTo>
                  <a:pt x="0" y="0"/>
                </a:moveTo>
                <a:lnTo>
                  <a:pt x="30" y="1716"/>
                </a:lnTo>
                <a:lnTo>
                  <a:pt x="1584" y="1686"/>
                </a:lnTo>
                <a:lnTo>
                  <a:pt x="1524" y="120"/>
                </a:lnTo>
                <a:lnTo>
                  <a:pt x="0" y="0"/>
                </a:lnTo>
                <a:close/>
              </a:path>
            </a:pathLst>
          </a:custGeom>
          <a:solidFill>
            <a:srgbClr val="5A5A5A">
              <a:alpha val="89804"/>
            </a:srgbClr>
          </a:solidFill>
          <a:ln w="19050" cap="flat" cmpd="sng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Freeform 12"/>
          <p:cNvSpPr>
            <a:spLocks/>
          </p:cNvSpPr>
          <p:nvPr/>
        </p:nvSpPr>
        <p:spPr bwMode="ltGray">
          <a:xfrm flipH="1">
            <a:off x="7599391" y="1714488"/>
            <a:ext cx="2514600" cy="28575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1716"/>
              </a:cxn>
              <a:cxn ang="0">
                <a:pos x="1584" y="1686"/>
              </a:cxn>
              <a:cxn ang="0">
                <a:pos x="1524" y="120"/>
              </a:cxn>
              <a:cxn ang="0">
                <a:pos x="0" y="0"/>
              </a:cxn>
            </a:cxnLst>
            <a:rect l="0" t="0" r="r" b="b"/>
            <a:pathLst>
              <a:path w="1584" h="1716">
                <a:moveTo>
                  <a:pt x="0" y="0"/>
                </a:moveTo>
                <a:lnTo>
                  <a:pt x="30" y="1716"/>
                </a:lnTo>
                <a:lnTo>
                  <a:pt x="1584" y="1686"/>
                </a:lnTo>
                <a:lnTo>
                  <a:pt x="1524" y="120"/>
                </a:lnTo>
                <a:lnTo>
                  <a:pt x="0" y="0"/>
                </a:lnTo>
                <a:close/>
              </a:path>
            </a:pathLst>
          </a:custGeom>
          <a:solidFill>
            <a:srgbClr val="5A5A5A">
              <a:alpha val="89804"/>
            </a:srgbClr>
          </a:solidFill>
          <a:ln w="19050" cap="flat" cmpd="sng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Box 19"/>
          <p:cNvSpPr txBox="1">
            <a:spLocks noChangeArrowheads="1"/>
          </p:cNvSpPr>
          <p:nvPr/>
        </p:nvSpPr>
        <p:spPr bwMode="gray">
          <a:xfrm>
            <a:off x="2216131" y="1714488"/>
            <a:ext cx="226695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</a:t>
            </a:r>
            <a:r>
              <a:rPr lang="en-US" altLang="zh-CN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ygiene</a:t>
            </a:r>
            <a:endParaRPr lang="en-US" altLang="zh-CN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20650" indent="-12065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Hygiene is a global concerned issue. </a:t>
            </a:r>
          </a:p>
          <a:p>
            <a:pPr marL="120650" indent="-12065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Hands &amp; body washing would clean the pathogens (bacteria and virus) on the skin. </a:t>
            </a:r>
          </a:p>
          <a:p>
            <a:pPr marL="120650" indent="-12065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To prevent the disease or the spreading of disease, </a:t>
            </a:r>
            <a:r>
              <a:rPr lang="en-US" altLang="zh-CN" sz="1400" dirty="0" err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eg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. influenza or common cold.</a:t>
            </a:r>
          </a:p>
        </p:txBody>
      </p:sp>
      <p:sp>
        <p:nvSpPr>
          <p:cNvPr id="125" name="Text Box 20"/>
          <p:cNvSpPr txBox="1">
            <a:spLocks noChangeArrowheads="1"/>
          </p:cNvSpPr>
          <p:nvPr/>
        </p:nvSpPr>
        <p:spPr bwMode="gray">
          <a:xfrm>
            <a:off x="7742267" y="1857365"/>
            <a:ext cx="226695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zh-CN" altLang="en-US" sz="1600" dirty="0"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</a:t>
            </a: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ashing with </a:t>
            </a: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</a:t>
            </a: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oap</a:t>
            </a:r>
          </a:p>
          <a:p>
            <a:pPr marL="120650" indent="-12065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Water is an inefficient skin cleaner.</a:t>
            </a:r>
          </a:p>
          <a:p>
            <a:pPr marL="120650" indent="-120650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Soap is able to enhance solubility of fat and protein, which are the components of pathogens. </a:t>
            </a:r>
            <a:endParaRPr lang="en-US" altLang="zh-CN" sz="1400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pSp>
        <p:nvGrpSpPr>
          <p:cNvPr id="127" name="Group 22"/>
          <p:cNvGrpSpPr>
            <a:grpSpLocks/>
          </p:cNvGrpSpPr>
          <p:nvPr/>
        </p:nvGrpSpPr>
        <p:grpSpPr bwMode="auto">
          <a:xfrm>
            <a:off x="4024298" y="5572140"/>
            <a:ext cx="3929090" cy="714380"/>
            <a:chOff x="3098" y="249"/>
            <a:chExt cx="1959" cy="629"/>
          </a:xfrm>
          <a:effectLst/>
        </p:grpSpPr>
        <p:sp>
          <p:nvSpPr>
            <p:cNvPr id="128" name="Oval 23"/>
            <p:cNvSpPr>
              <a:spLocks noChangeArrowheads="1"/>
            </p:cNvSpPr>
            <p:nvPr/>
          </p:nvSpPr>
          <p:spPr bwMode="ltGray">
            <a:xfrm>
              <a:off x="3099" y="297"/>
              <a:ext cx="1958" cy="581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5490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5490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Oval 24"/>
            <p:cNvSpPr>
              <a:spLocks noChangeArrowheads="1"/>
            </p:cNvSpPr>
            <p:nvPr/>
          </p:nvSpPr>
          <p:spPr bwMode="ltGray">
            <a:xfrm>
              <a:off x="3098" y="249"/>
              <a:ext cx="1959" cy="58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tint val="3372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0" name="Text Box 25"/>
          <p:cNvSpPr txBox="1">
            <a:spLocks noChangeArrowheads="1"/>
          </p:cNvSpPr>
          <p:nvPr/>
        </p:nvSpPr>
        <p:spPr bwMode="auto">
          <a:xfrm>
            <a:off x="4738679" y="5610542"/>
            <a:ext cx="3344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</a:pPr>
            <a:r>
              <a:rPr lang="en-US" altLang="zh-CN" sz="2400" b="1" dirty="0">
                <a:solidFill>
                  <a:srgbClr val="5A5A5A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Soap Importance</a:t>
            </a:r>
            <a:endParaRPr lang="en-US" altLang="zh-CN" sz="2400" b="1" dirty="0">
              <a:solidFill>
                <a:srgbClr val="5A5A5A"/>
              </a:solidFill>
              <a:effectLst>
                <a:reflection blurRad="6350" stA="50000" endA="300" endPos="50000" dist="29997" dir="5400000" sy="-100000" algn="bl" rotWithShape="0"/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33"/>
          <p:cNvGrpSpPr/>
          <p:nvPr/>
        </p:nvGrpSpPr>
        <p:grpSpPr>
          <a:xfrm>
            <a:off x="2117642" y="4500570"/>
            <a:ext cx="3192540" cy="1714512"/>
            <a:chOff x="1285852" y="2571744"/>
            <a:chExt cx="3857652" cy="2071702"/>
          </a:xfrm>
        </p:grpSpPr>
        <p:sp>
          <p:nvSpPr>
            <p:cNvPr id="30" name="圆角矩形 88"/>
            <p:cNvSpPr>
              <a:spLocks noChangeArrowheads="1"/>
            </p:cNvSpPr>
            <p:nvPr/>
          </p:nvSpPr>
          <p:spPr bwMode="auto">
            <a:xfrm>
              <a:off x="1285852" y="292894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圆角矩形 89"/>
            <p:cNvSpPr>
              <a:spLocks noChangeArrowheads="1"/>
            </p:cNvSpPr>
            <p:nvPr/>
          </p:nvSpPr>
          <p:spPr bwMode="auto">
            <a:xfrm>
              <a:off x="1643040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圆角矩形 90"/>
            <p:cNvSpPr>
              <a:spLocks noChangeArrowheads="1"/>
            </p:cNvSpPr>
            <p:nvPr/>
          </p:nvSpPr>
          <p:spPr bwMode="auto">
            <a:xfrm>
              <a:off x="1285852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3" name="圆角矩形 91"/>
            <p:cNvSpPr>
              <a:spLocks noChangeArrowheads="1"/>
            </p:cNvSpPr>
            <p:nvPr/>
          </p:nvSpPr>
          <p:spPr bwMode="auto">
            <a:xfrm>
              <a:off x="1285852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4" name="圆角矩形 92"/>
            <p:cNvSpPr>
              <a:spLocks noChangeArrowheads="1"/>
            </p:cNvSpPr>
            <p:nvPr/>
          </p:nvSpPr>
          <p:spPr bwMode="auto">
            <a:xfrm>
              <a:off x="128585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5" name="圆角矩形 93"/>
            <p:cNvSpPr>
              <a:spLocks noChangeArrowheads="1"/>
            </p:cNvSpPr>
            <p:nvPr/>
          </p:nvSpPr>
          <p:spPr bwMode="auto">
            <a:xfrm>
              <a:off x="1285852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6" name="圆角矩形 95"/>
            <p:cNvSpPr>
              <a:spLocks noChangeArrowheads="1"/>
            </p:cNvSpPr>
            <p:nvPr/>
          </p:nvSpPr>
          <p:spPr bwMode="auto">
            <a:xfrm>
              <a:off x="164304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7" name="圆角矩形 96"/>
            <p:cNvSpPr>
              <a:spLocks noChangeArrowheads="1"/>
            </p:cNvSpPr>
            <p:nvPr/>
          </p:nvSpPr>
          <p:spPr bwMode="auto">
            <a:xfrm>
              <a:off x="1643040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8" name="圆角矩形 97"/>
            <p:cNvSpPr>
              <a:spLocks noChangeArrowheads="1"/>
            </p:cNvSpPr>
            <p:nvPr/>
          </p:nvSpPr>
          <p:spPr bwMode="auto">
            <a:xfrm>
              <a:off x="2357415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9" name="圆角矩形 98"/>
            <p:cNvSpPr>
              <a:spLocks noChangeArrowheads="1"/>
            </p:cNvSpPr>
            <p:nvPr/>
          </p:nvSpPr>
          <p:spPr bwMode="auto">
            <a:xfrm>
              <a:off x="2000227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608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0" name="圆角矩形 99"/>
            <p:cNvSpPr>
              <a:spLocks noChangeArrowheads="1"/>
            </p:cNvSpPr>
            <p:nvPr/>
          </p:nvSpPr>
          <p:spPr bwMode="auto">
            <a:xfrm>
              <a:off x="271460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" name="圆角矩形 101"/>
            <p:cNvSpPr>
              <a:spLocks noChangeArrowheads="1"/>
            </p:cNvSpPr>
            <p:nvPr/>
          </p:nvSpPr>
          <p:spPr bwMode="auto">
            <a:xfrm>
              <a:off x="1643040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2" name="圆角矩形 102"/>
            <p:cNvSpPr>
              <a:spLocks noChangeArrowheads="1"/>
            </p:cNvSpPr>
            <p:nvPr/>
          </p:nvSpPr>
          <p:spPr bwMode="auto">
            <a:xfrm>
              <a:off x="2000227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2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3" name="圆角矩形 103"/>
            <p:cNvSpPr>
              <a:spLocks noChangeArrowheads="1"/>
            </p:cNvSpPr>
            <p:nvPr/>
          </p:nvSpPr>
          <p:spPr bwMode="auto">
            <a:xfrm>
              <a:off x="307179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5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4" name="圆角矩形 104"/>
            <p:cNvSpPr>
              <a:spLocks noChangeArrowheads="1"/>
            </p:cNvSpPr>
            <p:nvPr/>
          </p:nvSpPr>
          <p:spPr bwMode="auto">
            <a:xfrm>
              <a:off x="2357415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5" name="圆角矩形 111"/>
            <p:cNvSpPr>
              <a:spLocks noChangeArrowheads="1"/>
            </p:cNvSpPr>
            <p:nvPr/>
          </p:nvSpPr>
          <p:spPr bwMode="auto">
            <a:xfrm>
              <a:off x="2000227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6" name="圆角矩形 103"/>
            <p:cNvSpPr>
              <a:spLocks noChangeArrowheads="1"/>
            </p:cNvSpPr>
            <p:nvPr/>
          </p:nvSpPr>
          <p:spPr bwMode="auto">
            <a:xfrm>
              <a:off x="1285852" y="257174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7" name="圆角矩形 103"/>
            <p:cNvSpPr>
              <a:spLocks noChangeArrowheads="1"/>
            </p:cNvSpPr>
            <p:nvPr/>
          </p:nvSpPr>
          <p:spPr bwMode="auto">
            <a:xfrm>
              <a:off x="342899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8" name="圆角矩形 103"/>
            <p:cNvSpPr>
              <a:spLocks noChangeArrowheads="1"/>
            </p:cNvSpPr>
            <p:nvPr/>
          </p:nvSpPr>
          <p:spPr bwMode="auto">
            <a:xfrm>
              <a:off x="378618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9" name="圆角矩形 103"/>
            <p:cNvSpPr>
              <a:spLocks noChangeArrowheads="1"/>
            </p:cNvSpPr>
            <p:nvPr/>
          </p:nvSpPr>
          <p:spPr bwMode="auto">
            <a:xfrm>
              <a:off x="4143374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0" name="圆角矩形 103"/>
            <p:cNvSpPr>
              <a:spLocks noChangeArrowheads="1"/>
            </p:cNvSpPr>
            <p:nvPr/>
          </p:nvSpPr>
          <p:spPr bwMode="auto">
            <a:xfrm>
              <a:off x="4500562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" name="圆角矩形 103"/>
            <p:cNvSpPr>
              <a:spLocks noChangeArrowheads="1"/>
            </p:cNvSpPr>
            <p:nvPr/>
          </p:nvSpPr>
          <p:spPr bwMode="auto">
            <a:xfrm>
              <a:off x="485775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52" name="组合 33"/>
          <p:cNvGrpSpPr/>
          <p:nvPr/>
        </p:nvGrpSpPr>
        <p:grpSpPr>
          <a:xfrm rot="10800000">
            <a:off x="6975426" y="1714488"/>
            <a:ext cx="3192540" cy="1714512"/>
            <a:chOff x="1285852" y="2571744"/>
            <a:chExt cx="3857652" cy="2071702"/>
          </a:xfrm>
        </p:grpSpPr>
        <p:sp>
          <p:nvSpPr>
            <p:cNvPr id="53" name="圆角矩形 88"/>
            <p:cNvSpPr>
              <a:spLocks noChangeArrowheads="1"/>
            </p:cNvSpPr>
            <p:nvPr/>
          </p:nvSpPr>
          <p:spPr bwMode="auto">
            <a:xfrm>
              <a:off x="1285852" y="292894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4" name="圆角矩形 89"/>
            <p:cNvSpPr>
              <a:spLocks noChangeArrowheads="1"/>
            </p:cNvSpPr>
            <p:nvPr/>
          </p:nvSpPr>
          <p:spPr bwMode="auto">
            <a:xfrm>
              <a:off x="1643040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5" name="圆角矩形 90"/>
            <p:cNvSpPr>
              <a:spLocks noChangeArrowheads="1"/>
            </p:cNvSpPr>
            <p:nvPr/>
          </p:nvSpPr>
          <p:spPr bwMode="auto">
            <a:xfrm>
              <a:off x="1285852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6" name="圆角矩形 91"/>
            <p:cNvSpPr>
              <a:spLocks noChangeArrowheads="1"/>
            </p:cNvSpPr>
            <p:nvPr/>
          </p:nvSpPr>
          <p:spPr bwMode="auto">
            <a:xfrm>
              <a:off x="1285852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7" name="圆角矩形 92"/>
            <p:cNvSpPr>
              <a:spLocks noChangeArrowheads="1"/>
            </p:cNvSpPr>
            <p:nvPr/>
          </p:nvSpPr>
          <p:spPr bwMode="auto">
            <a:xfrm>
              <a:off x="128585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8" name="圆角矩形 93"/>
            <p:cNvSpPr>
              <a:spLocks noChangeArrowheads="1"/>
            </p:cNvSpPr>
            <p:nvPr/>
          </p:nvSpPr>
          <p:spPr bwMode="auto">
            <a:xfrm>
              <a:off x="1285852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9" name="圆角矩形 95"/>
            <p:cNvSpPr>
              <a:spLocks noChangeArrowheads="1"/>
            </p:cNvSpPr>
            <p:nvPr/>
          </p:nvSpPr>
          <p:spPr bwMode="auto">
            <a:xfrm>
              <a:off x="164304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0" name="圆角矩形 96"/>
            <p:cNvSpPr>
              <a:spLocks noChangeArrowheads="1"/>
            </p:cNvSpPr>
            <p:nvPr/>
          </p:nvSpPr>
          <p:spPr bwMode="auto">
            <a:xfrm>
              <a:off x="1643040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" name="圆角矩形 97"/>
            <p:cNvSpPr>
              <a:spLocks noChangeArrowheads="1"/>
            </p:cNvSpPr>
            <p:nvPr/>
          </p:nvSpPr>
          <p:spPr bwMode="auto">
            <a:xfrm>
              <a:off x="2357415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2" name="圆角矩形 98"/>
            <p:cNvSpPr>
              <a:spLocks noChangeArrowheads="1"/>
            </p:cNvSpPr>
            <p:nvPr/>
          </p:nvSpPr>
          <p:spPr bwMode="auto">
            <a:xfrm>
              <a:off x="2000227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39608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3" name="圆角矩形 99"/>
            <p:cNvSpPr>
              <a:spLocks noChangeArrowheads="1"/>
            </p:cNvSpPr>
            <p:nvPr/>
          </p:nvSpPr>
          <p:spPr bwMode="auto">
            <a:xfrm>
              <a:off x="2714602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6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4" name="圆角矩形 101"/>
            <p:cNvSpPr>
              <a:spLocks noChangeArrowheads="1"/>
            </p:cNvSpPr>
            <p:nvPr/>
          </p:nvSpPr>
          <p:spPr bwMode="auto">
            <a:xfrm>
              <a:off x="1643040" y="328613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5" name="圆角矩形 102"/>
            <p:cNvSpPr>
              <a:spLocks noChangeArrowheads="1"/>
            </p:cNvSpPr>
            <p:nvPr/>
          </p:nvSpPr>
          <p:spPr bwMode="auto">
            <a:xfrm>
              <a:off x="2000227" y="3643321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20">
                <a:alpha val="69804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6" name="圆角矩形 103"/>
            <p:cNvSpPr>
              <a:spLocks noChangeArrowheads="1"/>
            </p:cNvSpPr>
            <p:nvPr/>
          </p:nvSpPr>
          <p:spPr bwMode="auto">
            <a:xfrm>
              <a:off x="3071790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5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7" name="圆角矩形 104"/>
            <p:cNvSpPr>
              <a:spLocks noChangeArrowheads="1"/>
            </p:cNvSpPr>
            <p:nvPr/>
          </p:nvSpPr>
          <p:spPr bwMode="auto">
            <a:xfrm>
              <a:off x="2357415" y="4000509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F5787D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8" name="圆角矩形 111"/>
            <p:cNvSpPr>
              <a:spLocks noChangeArrowheads="1"/>
            </p:cNvSpPr>
            <p:nvPr/>
          </p:nvSpPr>
          <p:spPr bwMode="auto">
            <a:xfrm>
              <a:off x="2000227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8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9" name="圆角矩形 103"/>
            <p:cNvSpPr>
              <a:spLocks noChangeArrowheads="1"/>
            </p:cNvSpPr>
            <p:nvPr/>
          </p:nvSpPr>
          <p:spPr bwMode="auto">
            <a:xfrm>
              <a:off x="1285852" y="257174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0" name="圆角矩形 103"/>
            <p:cNvSpPr>
              <a:spLocks noChangeArrowheads="1"/>
            </p:cNvSpPr>
            <p:nvPr/>
          </p:nvSpPr>
          <p:spPr bwMode="auto">
            <a:xfrm>
              <a:off x="342899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4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1" name="圆角矩形 103"/>
            <p:cNvSpPr>
              <a:spLocks noChangeArrowheads="1"/>
            </p:cNvSpPr>
            <p:nvPr/>
          </p:nvSpPr>
          <p:spPr bwMode="auto">
            <a:xfrm>
              <a:off x="378618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2" name="圆角矩形 103"/>
            <p:cNvSpPr>
              <a:spLocks noChangeArrowheads="1"/>
            </p:cNvSpPr>
            <p:nvPr/>
          </p:nvSpPr>
          <p:spPr bwMode="auto">
            <a:xfrm>
              <a:off x="4143374" y="4357696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3" name="圆角矩形 103"/>
            <p:cNvSpPr>
              <a:spLocks noChangeArrowheads="1"/>
            </p:cNvSpPr>
            <p:nvPr/>
          </p:nvSpPr>
          <p:spPr bwMode="auto">
            <a:xfrm>
              <a:off x="4500562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1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4" name="圆角矩形 103"/>
            <p:cNvSpPr>
              <a:spLocks noChangeArrowheads="1"/>
            </p:cNvSpPr>
            <p:nvPr/>
          </p:nvSpPr>
          <p:spPr bwMode="auto">
            <a:xfrm>
              <a:off x="4857754" y="4357694"/>
              <a:ext cx="285750" cy="285750"/>
            </a:xfrm>
            <a:prstGeom prst="roundRect">
              <a:avLst>
                <a:gd name="adj" fmla="val 16667"/>
              </a:avLst>
            </a:prstGeom>
            <a:solidFill>
              <a:srgbClr val="6699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3381356" y="2643182"/>
            <a:ext cx="5143536" cy="1714512"/>
          </a:xfrm>
          <a:prstGeom prst="rect">
            <a:avLst/>
          </a:prstGeom>
          <a:solidFill>
            <a:srgbClr val="8CC84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 algn="ctr"/>
            <a:r>
              <a:rPr lang="en-US" altLang="zh-CN" sz="3600" b="1" dirty="0">
                <a:solidFill>
                  <a:srgbClr val="5A5A5A"/>
                </a:solidFill>
                <a:latin typeface="Century" pitchFamily="18" charset="0"/>
              </a:rPr>
              <a:t>Traditional soap</a:t>
            </a:r>
          </a:p>
          <a:p>
            <a:pPr lvl="0" algn="ctr"/>
            <a:r>
              <a:rPr lang="en-US" altLang="zh-CN" sz="3600" b="1" i="1" dirty="0" err="1">
                <a:solidFill>
                  <a:schemeClr val="bg1"/>
                </a:solidFill>
                <a:latin typeface="Century" pitchFamily="18" charset="0"/>
              </a:rPr>
              <a:t>vs</a:t>
            </a:r>
            <a:endParaRPr lang="en-US" altLang="zh-CN" sz="3600" b="1" i="1" dirty="0">
              <a:solidFill>
                <a:schemeClr val="bg1"/>
              </a:solidFill>
              <a:latin typeface="Century" pitchFamily="18" charset="0"/>
            </a:endParaRPr>
          </a:p>
          <a:p>
            <a:pPr lvl="0" algn="ctr"/>
            <a:r>
              <a:rPr lang="en-US" altLang="zh-CN" sz="3600" b="1" dirty="0">
                <a:solidFill>
                  <a:srgbClr val="5A5A5A"/>
                </a:solidFill>
                <a:latin typeface="Century" pitchFamily="18" charset="0"/>
              </a:rPr>
              <a:t>Pure natural soap</a:t>
            </a:r>
            <a:endParaRPr lang="zh-CN" altLang="en-US" sz="3600" b="1" dirty="0">
              <a:solidFill>
                <a:srgbClr val="5A5A5A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3"/>
          <p:cNvGrpSpPr>
            <a:grpSpLocks/>
          </p:cNvGrpSpPr>
          <p:nvPr/>
        </p:nvGrpSpPr>
        <p:grpSpPr bwMode="auto">
          <a:xfrm>
            <a:off x="2166910" y="5405452"/>
            <a:ext cx="1182058" cy="1079519"/>
            <a:chOff x="2457" y="2000"/>
            <a:chExt cx="901" cy="888"/>
          </a:xfrm>
        </p:grpSpPr>
        <p:pic>
          <p:nvPicPr>
            <p:cNvPr id="118" name="Picture 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Oval 5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20" name="Freeform 6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1" name="Group 7"/>
            <p:cNvGrpSpPr>
              <a:grpSpLocks/>
            </p:cNvGrpSpPr>
            <p:nvPr/>
          </p:nvGrpSpPr>
          <p:grpSpPr bwMode="auto">
            <a:xfrm rot="-1297425" flipH="1" flipV="1">
              <a:off x="2521" y="2687"/>
              <a:ext cx="785" cy="182"/>
              <a:chOff x="2526" y="1060"/>
              <a:chExt cx="896" cy="236"/>
            </a:xfrm>
          </p:grpSpPr>
          <p:grpSp>
            <p:nvGrpSpPr>
              <p:cNvPr id="122" name="Group 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128" name="AutoShape 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AutoShape 1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AutoShape 1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1" name="AutoShape 1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3" name="Group 1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24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5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7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02" name="Group 3"/>
          <p:cNvGrpSpPr>
            <a:grpSpLocks/>
          </p:cNvGrpSpPr>
          <p:nvPr/>
        </p:nvGrpSpPr>
        <p:grpSpPr bwMode="auto">
          <a:xfrm>
            <a:off x="2166910" y="4048130"/>
            <a:ext cx="1182058" cy="1079519"/>
            <a:chOff x="2457" y="2000"/>
            <a:chExt cx="901" cy="888"/>
          </a:xfrm>
        </p:grpSpPr>
        <p:pic>
          <p:nvPicPr>
            <p:cNvPr id="103" name="Picture 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Oval 5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6" name="Group 7"/>
            <p:cNvGrpSpPr>
              <a:grpSpLocks/>
            </p:cNvGrpSpPr>
            <p:nvPr/>
          </p:nvGrpSpPr>
          <p:grpSpPr bwMode="auto">
            <a:xfrm rot="-1297425" flipH="1" flipV="1">
              <a:off x="2521" y="2687"/>
              <a:ext cx="785" cy="182"/>
              <a:chOff x="2526" y="1060"/>
              <a:chExt cx="896" cy="236"/>
            </a:xfrm>
          </p:grpSpPr>
          <p:grpSp>
            <p:nvGrpSpPr>
              <p:cNvPr id="107" name="Group 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113" name="AutoShape 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AutoShape 1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5" name="AutoShape 1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6" name="AutoShape 1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8" name="Group 1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9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0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1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2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2628" y="1142992"/>
            <a:ext cx="7715272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Why not</a:t>
            </a:r>
            <a:r>
              <a:rPr lang="en-US" altLang="zh-CN" sz="32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traditional soap?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cdn2.stylecraze.com/wp-content/uploads/2012/07/dry-skin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5352" y="2746392"/>
            <a:ext cx="1789738" cy="1214446"/>
          </a:xfrm>
          <a:prstGeom prst="rect">
            <a:avLst/>
          </a:prstGeom>
          <a:noFill/>
        </p:spPr>
      </p:pic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4" cstate="print"/>
          <a:srcRect l="11314" t="7884" r="15100" b="2725"/>
          <a:stretch>
            <a:fillRect/>
          </a:stretch>
        </p:blipFill>
        <p:spPr bwMode="auto">
          <a:xfrm>
            <a:off x="8239140" y="3960839"/>
            <a:ext cx="1785950" cy="12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thevitaminmag.com/wp-content/uploads/2012/07/Dry-Sk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140" y="5246722"/>
            <a:ext cx="1714512" cy="1396988"/>
          </a:xfrm>
          <a:prstGeom prst="rect">
            <a:avLst/>
          </a:prstGeom>
          <a:noFill/>
        </p:spPr>
      </p:pic>
      <p:grpSp>
        <p:nvGrpSpPr>
          <p:cNvPr id="51" name="Group 3"/>
          <p:cNvGrpSpPr>
            <a:grpSpLocks/>
          </p:cNvGrpSpPr>
          <p:nvPr/>
        </p:nvGrpSpPr>
        <p:grpSpPr bwMode="auto">
          <a:xfrm>
            <a:off x="2095472" y="2547690"/>
            <a:ext cx="1234484" cy="1127397"/>
            <a:chOff x="2457" y="2000"/>
            <a:chExt cx="901" cy="888"/>
          </a:xfrm>
        </p:grpSpPr>
        <p:pic>
          <p:nvPicPr>
            <p:cNvPr id="52" name="Picture 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Oval 5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5" name="Group 7"/>
            <p:cNvGrpSpPr>
              <a:grpSpLocks/>
            </p:cNvGrpSpPr>
            <p:nvPr/>
          </p:nvGrpSpPr>
          <p:grpSpPr bwMode="auto">
            <a:xfrm rot="-1297425" flipH="1" flipV="1">
              <a:off x="2521" y="2686"/>
              <a:ext cx="783" cy="182"/>
              <a:chOff x="2528" y="1060"/>
              <a:chExt cx="894" cy="236"/>
            </a:xfrm>
          </p:grpSpPr>
          <p:grpSp>
            <p:nvGrpSpPr>
              <p:cNvPr id="56" name="Group 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62" name="AutoShape 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AutoShape 1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AutoShape 1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5" name="AutoShape 1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7" name="Group 1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0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1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1762108" y="3000372"/>
            <a:ext cx="19050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b="1" dirty="0">
                <a:solidFill>
                  <a:srgbClr val="5A5A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Alkaline</a:t>
            </a:r>
            <a:endParaRPr lang="zh-CN" altLang="en-US" b="1" dirty="0">
              <a:solidFill>
                <a:srgbClr val="5A5A5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2" name="Text Box 46"/>
          <p:cNvSpPr txBox="1">
            <a:spLocks noChangeArrowheads="1"/>
          </p:cNvSpPr>
          <p:nvPr/>
        </p:nvSpPr>
        <p:spPr bwMode="auto">
          <a:xfrm>
            <a:off x="2095472" y="4500570"/>
            <a:ext cx="13573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b="1" dirty="0">
                <a:solidFill>
                  <a:srgbClr val="5A5A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Arial" pitchFamily="34" charset="0"/>
              </a:rPr>
              <a:t>Addictives</a:t>
            </a:r>
            <a:endParaRPr lang="zh-CN" altLang="en-US" b="1" dirty="0">
              <a:solidFill>
                <a:srgbClr val="5A5A5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83" name="Freeform 47"/>
          <p:cNvSpPr>
            <a:spLocks/>
          </p:cNvSpPr>
          <p:nvPr/>
        </p:nvSpPr>
        <p:spPr bwMode="invGray">
          <a:xfrm rot="16200000">
            <a:off x="3556166" y="5353878"/>
            <a:ext cx="785816" cy="857260"/>
          </a:xfrm>
          <a:custGeom>
            <a:avLst/>
            <a:gdLst>
              <a:gd name="T0" fmla="*/ 0 w 735"/>
              <a:gd name="T1" fmla="*/ 0 h 532"/>
              <a:gd name="T2" fmla="*/ 844044 w 735"/>
              <a:gd name="T3" fmla="*/ 367691 h 532"/>
              <a:gd name="T4" fmla="*/ 1274905 w 735"/>
              <a:gd name="T5" fmla="*/ 367691 h 532"/>
              <a:gd name="T6" fmla="*/ 1407477 w 735"/>
              <a:gd name="T7" fmla="*/ 453243 h 532"/>
              <a:gd name="T8" fmla="*/ 1411896 w 735"/>
              <a:gd name="T9" fmla="*/ 731742 h 532"/>
              <a:gd name="T10" fmla="*/ 1321305 w 735"/>
              <a:gd name="T11" fmla="*/ 728102 h 532"/>
              <a:gd name="T12" fmla="*/ 1478182 w 735"/>
              <a:gd name="T13" fmla="*/ 968375 h 532"/>
              <a:gd name="T14" fmla="*/ 1624012 w 735"/>
              <a:gd name="T15" fmla="*/ 731742 h 532"/>
              <a:gd name="T16" fmla="*/ 1537840 w 735"/>
              <a:gd name="T17" fmla="*/ 731742 h 532"/>
              <a:gd name="T18" fmla="*/ 1533421 w 735"/>
              <a:gd name="T19" fmla="*/ 411377 h 532"/>
              <a:gd name="T20" fmla="*/ 1361077 w 735"/>
              <a:gd name="T21" fmla="*/ 273038 h 532"/>
              <a:gd name="T22" fmla="*/ 740196 w 735"/>
              <a:gd name="T23" fmla="*/ 271218 h 532"/>
              <a:gd name="T24" fmla="*/ 152458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reeform 48"/>
          <p:cNvSpPr>
            <a:spLocks/>
          </p:cNvSpPr>
          <p:nvPr/>
        </p:nvSpPr>
        <p:spPr bwMode="invGray">
          <a:xfrm rot="16200000">
            <a:off x="3983202" y="4141023"/>
            <a:ext cx="314325" cy="811211"/>
          </a:xfrm>
          <a:custGeom>
            <a:avLst/>
            <a:gdLst>
              <a:gd name="T0" fmla="*/ 81902 w 142"/>
              <a:gd name="T1" fmla="*/ 1816 h 604"/>
              <a:gd name="T2" fmla="*/ 99610 w 142"/>
              <a:gd name="T3" fmla="*/ 857229 h 604"/>
              <a:gd name="T4" fmla="*/ 0 w 142"/>
              <a:gd name="T5" fmla="*/ 860862 h 604"/>
              <a:gd name="T6" fmla="*/ 159376 w 142"/>
              <a:gd name="T7" fmla="*/ 1096963 h 604"/>
              <a:gd name="T8" fmla="*/ 314325 w 142"/>
              <a:gd name="T9" fmla="*/ 860862 h 604"/>
              <a:gd name="T10" fmla="*/ 221356 w 142"/>
              <a:gd name="T11" fmla="*/ 860862 h 604"/>
              <a:gd name="T12" fmla="*/ 219142 w 142"/>
              <a:gd name="T13" fmla="*/ 0 h 604"/>
              <a:gd name="T14" fmla="*/ 81902 w 142"/>
              <a:gd name="T15" fmla="*/ 181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2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Freeform 49"/>
          <p:cNvSpPr>
            <a:spLocks/>
          </p:cNvSpPr>
          <p:nvPr/>
        </p:nvSpPr>
        <p:spPr bwMode="invGray">
          <a:xfrm rot="16200000" flipH="1">
            <a:off x="3621254" y="2931336"/>
            <a:ext cx="909633" cy="825499"/>
          </a:xfrm>
          <a:custGeom>
            <a:avLst/>
            <a:gdLst>
              <a:gd name="T0" fmla="*/ 0 w 735"/>
              <a:gd name="T1" fmla="*/ 0 h 532"/>
              <a:gd name="T2" fmla="*/ 844045 w 735"/>
              <a:gd name="T3" fmla="*/ 367691 h 532"/>
              <a:gd name="T4" fmla="*/ 1274905 w 735"/>
              <a:gd name="T5" fmla="*/ 367691 h 532"/>
              <a:gd name="T6" fmla="*/ 1407478 w 735"/>
              <a:gd name="T7" fmla="*/ 453243 h 532"/>
              <a:gd name="T8" fmla="*/ 1411897 w 735"/>
              <a:gd name="T9" fmla="*/ 731742 h 532"/>
              <a:gd name="T10" fmla="*/ 1321306 w 735"/>
              <a:gd name="T11" fmla="*/ 728102 h 532"/>
              <a:gd name="T12" fmla="*/ 1478183 w 735"/>
              <a:gd name="T13" fmla="*/ 968375 h 532"/>
              <a:gd name="T14" fmla="*/ 1624013 w 735"/>
              <a:gd name="T15" fmla="*/ 731742 h 532"/>
              <a:gd name="T16" fmla="*/ 1537841 w 735"/>
              <a:gd name="T17" fmla="*/ 731742 h 532"/>
              <a:gd name="T18" fmla="*/ 1533422 w 735"/>
              <a:gd name="T19" fmla="*/ 411377 h 532"/>
              <a:gd name="T20" fmla="*/ 1361078 w 735"/>
              <a:gd name="T21" fmla="*/ 273038 h 532"/>
              <a:gd name="T22" fmla="*/ 740196 w 735"/>
              <a:gd name="T23" fmla="*/ 271218 h 532"/>
              <a:gd name="T24" fmla="*/ 152458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195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45"/>
          <p:cNvSpPr txBox="1">
            <a:spLocks noChangeArrowheads="1"/>
          </p:cNvSpPr>
          <p:nvPr/>
        </p:nvSpPr>
        <p:spPr bwMode="auto">
          <a:xfrm>
            <a:off x="2095472" y="5643579"/>
            <a:ext cx="1357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Artificial colors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5020642" y="2889268"/>
            <a:ext cx="2714644" cy="428628"/>
          </a:xfrm>
          <a:prstGeom prst="roundRect">
            <a:avLst/>
          </a:prstGeom>
          <a:solidFill>
            <a:srgbClr val="F5787D">
              <a:alpha val="69804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Dry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5020642" y="3603648"/>
            <a:ext cx="2714644" cy="428628"/>
          </a:xfrm>
          <a:prstGeom prst="roundRect">
            <a:avLst/>
          </a:prstGeom>
          <a:solidFill>
            <a:srgbClr val="F5787D">
              <a:alpha val="85098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tension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5020642" y="4318028"/>
            <a:ext cx="2714644" cy="428628"/>
          </a:xfrm>
          <a:prstGeom prst="roundRect">
            <a:avLst/>
          </a:prstGeom>
          <a:solidFill>
            <a:srgbClr val="F57820">
              <a:alpha val="50196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allergy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5020642" y="5032408"/>
            <a:ext cx="2714644" cy="428628"/>
          </a:xfrm>
          <a:prstGeom prst="roundRect">
            <a:avLst/>
          </a:prstGeom>
          <a:solidFill>
            <a:srgbClr val="F57820">
              <a:alpha val="69804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Unpleasant smell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5020642" y="5746788"/>
            <a:ext cx="2714644" cy="428628"/>
          </a:xfrm>
          <a:prstGeom prst="roundRect">
            <a:avLst/>
          </a:prstGeom>
          <a:solidFill>
            <a:srgbClr val="8CC841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skin disorders…</a:t>
            </a:r>
            <a:endParaRPr lang="zh-CN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4663452" y="2714620"/>
            <a:ext cx="3286148" cy="3643338"/>
          </a:xfrm>
          <a:prstGeom prst="roundRect">
            <a:avLst/>
          </a:prstGeom>
          <a:noFill/>
          <a:ln w="38100">
            <a:solidFill>
              <a:srgbClr val="5A5A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453058" y="2357430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Skin Trouble</a:t>
            </a:r>
            <a:endParaRPr lang="zh-TW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4755</TotalTime>
  <Words>481</Words>
  <Application>Microsoft Office PowerPoint</Application>
  <PresentationFormat>Widescreen</PresentationFormat>
  <Paragraphs>104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Microsoft YaHei</vt:lpstr>
      <vt:lpstr>宋体</vt:lpstr>
      <vt:lpstr>微软雅黑 Light</vt:lpstr>
      <vt:lpstr>Arial</vt:lpstr>
      <vt:lpstr>Arial Black</vt:lpstr>
      <vt:lpstr>Batang</vt:lpstr>
      <vt:lpstr>Century</vt:lpstr>
      <vt:lpstr>DengXian</vt:lpstr>
      <vt:lpstr>DengXian Light</vt:lpstr>
      <vt:lpstr>Helvetica</vt:lpstr>
      <vt:lpstr>新細明體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not traditional soap?</vt:lpstr>
      <vt:lpstr>Why pure natural soap?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Jhay Ahr</cp:lastModifiedBy>
  <cp:revision>220</cp:revision>
  <dcterms:created xsi:type="dcterms:W3CDTF">2016-09-25T10:26:28Z</dcterms:created>
  <dcterms:modified xsi:type="dcterms:W3CDTF">2017-03-20T20:19:26Z</dcterms:modified>
</cp:coreProperties>
</file>